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18" r:id="rId3"/>
    <p:sldId id="319" r:id="rId4"/>
    <p:sldId id="325" r:id="rId5"/>
    <p:sldId id="326" r:id="rId6"/>
    <p:sldId id="327" r:id="rId7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alpha val="20000"/>
            </a:scheme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5"/>
              </a:solidFill>
              <a:prstDash val="solid"/>
              <a:round/>
            </a:ln>
          </a:top>
          <a:bottom>
            <a:ln w="127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5"/>
              </a:solidFill>
              <a:prstDash val="solid"/>
              <a:round/>
            </a:ln>
          </a:top>
          <a:bottom>
            <a:ln w="127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CDA"/>
          </a:solidFill>
        </a:fill>
      </a:tcStyle>
    </a:wholeTbl>
    <a:band2H>
      <a:tcTxStyle/>
      <a:tcStyle>
        <a:tcBdr/>
        <a:fill>
          <a:solidFill>
            <a:srgbClr val="FFE7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CAD7"/>
          </a:solidFill>
        </a:fill>
      </a:tcStyle>
    </a:wholeTbl>
    <a:band2H>
      <a:tcTxStyle/>
      <a:tcStyle>
        <a:tcBdr/>
        <a:fill>
          <a:solidFill>
            <a:srgbClr val="EFE6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CDE"/>
          </a:solidFill>
        </a:fill>
      </a:tcStyle>
    </a:wholeTbl>
    <a:band2H>
      <a:tcTxStyle/>
      <a:tcStyle>
        <a:tcBdr/>
        <a:fill>
          <a:solidFill>
            <a:srgbClr val="E6E7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56"/>
    <p:restoredTop sz="96909" autoAdjust="0"/>
  </p:normalViewPr>
  <p:slideViewPr>
    <p:cSldViewPr snapToGrid="0" snapToObjects="1">
      <p:cViewPr varScale="1">
        <p:scale>
          <a:sx n="117" d="100"/>
          <a:sy n="117" d="100"/>
        </p:scale>
        <p:origin x="-1128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7" name="Shape 186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68" name="Shape 186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861074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1993507" y="-12559"/>
            <a:ext cx="7921284" cy="78441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Shape 10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" name="Shape 94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42" name="Shape 94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3" name="Shape 9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Shape 950"/>
          <p:cNvSpPr>
            <a:spLocks noGrp="1"/>
          </p:cNvSpPr>
          <p:nvPr>
            <p:ph type="title"/>
          </p:nvPr>
        </p:nvSpPr>
        <p:spPr>
          <a:xfrm>
            <a:off x="1993507" y="-12557"/>
            <a:ext cx="7921284" cy="78441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51" name="Shape 951"/>
          <p:cNvSpPr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2" name="Shape 952"/>
          <p:cNvSpPr>
            <a:spLocks noGrp="1"/>
          </p:cNvSpPr>
          <p:nvPr>
            <p:ph type="sldNum" sz="quarter" idx="2"/>
          </p:nvPr>
        </p:nvSpPr>
        <p:spPr>
          <a:xfrm>
            <a:off x="9137047" y="6406902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Shape 968"/>
          <p:cNvSpPr>
            <a:spLocks noGrp="1"/>
          </p:cNvSpPr>
          <p:nvPr>
            <p:ph type="title"/>
          </p:nvPr>
        </p:nvSpPr>
        <p:spPr>
          <a:xfrm>
            <a:off x="782506" y="4407015"/>
            <a:ext cx="8420101" cy="1362077"/>
          </a:xfrm>
          <a:prstGeom prst="rect">
            <a:avLst/>
          </a:prstGeom>
          <a:effectLst/>
        </p:spPr>
        <p:txBody>
          <a:bodyPr lIns="45718" tIns="45718" rIns="45718" bIns="45718" anchor="t"/>
          <a:lstStyle>
            <a:lvl1pPr>
              <a:defRPr sz="4000" cap="all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69" name="Shape 969"/>
          <p:cNvSpPr>
            <a:spLocks noGrp="1"/>
          </p:cNvSpPr>
          <p:nvPr>
            <p:ph type="body" sz="quarter" idx="1"/>
          </p:nvPr>
        </p:nvSpPr>
        <p:spPr>
          <a:xfrm>
            <a:off x="782506" y="2906721"/>
            <a:ext cx="84201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0" name="Shape 970"/>
          <p:cNvSpPr>
            <a:spLocks noGrp="1"/>
          </p:cNvSpPr>
          <p:nvPr>
            <p:ph type="sldNum" sz="quarter" idx="2"/>
          </p:nvPr>
        </p:nvSpPr>
        <p:spPr>
          <a:xfrm>
            <a:off x="9137047" y="6406902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Shape 977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78" name="Shape 978"/>
          <p:cNvSpPr>
            <a:spLocks noGrp="1"/>
          </p:cNvSpPr>
          <p:nvPr>
            <p:ph type="body" sz="half" idx="1"/>
          </p:nvPr>
        </p:nvSpPr>
        <p:spPr>
          <a:xfrm>
            <a:off x="495300" y="1600205"/>
            <a:ext cx="437515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9" name="Shape 979"/>
          <p:cNvSpPr>
            <a:spLocks noGrp="1"/>
          </p:cNvSpPr>
          <p:nvPr>
            <p:ph type="sldNum" sz="quarter" idx="2"/>
          </p:nvPr>
        </p:nvSpPr>
        <p:spPr>
          <a:xfrm>
            <a:off x="9137047" y="6406902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Shape 986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87" name="Shape 987"/>
          <p:cNvSpPr>
            <a:spLocks noGrp="1"/>
          </p:cNvSpPr>
          <p:nvPr>
            <p:ph type="body" sz="quarter" idx="1"/>
          </p:nvPr>
        </p:nvSpPr>
        <p:spPr>
          <a:xfrm>
            <a:off x="495301" y="1535112"/>
            <a:ext cx="4376871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8" name="Shape 988"/>
          <p:cNvSpPr>
            <a:spLocks noGrp="1"/>
          </p:cNvSpPr>
          <p:nvPr>
            <p:ph type="body" sz="quarter" idx="13"/>
          </p:nvPr>
        </p:nvSpPr>
        <p:spPr>
          <a:xfrm>
            <a:off x="5032120" y="1535111"/>
            <a:ext cx="4378591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989" name="Shape 989"/>
          <p:cNvSpPr>
            <a:spLocks noGrp="1"/>
          </p:cNvSpPr>
          <p:nvPr>
            <p:ph type="sldNum" sz="quarter" idx="2"/>
          </p:nvPr>
        </p:nvSpPr>
        <p:spPr>
          <a:xfrm>
            <a:off x="9137047" y="6406902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Shape 996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97" name="Shape 997"/>
          <p:cNvSpPr>
            <a:spLocks noGrp="1"/>
          </p:cNvSpPr>
          <p:nvPr>
            <p:ph type="sldNum" sz="quarter" idx="2"/>
          </p:nvPr>
        </p:nvSpPr>
        <p:spPr>
          <a:xfrm>
            <a:off x="9137047" y="6406902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" name="Shape 1004"/>
          <p:cNvSpPr>
            <a:spLocks noGrp="1"/>
          </p:cNvSpPr>
          <p:nvPr>
            <p:ph type="sldNum" sz="quarter" idx="2"/>
          </p:nvPr>
        </p:nvSpPr>
        <p:spPr>
          <a:xfrm>
            <a:off x="9137047" y="6406902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Shape 101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7" cy="1162050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012" name="Shape 1012"/>
          <p:cNvSpPr>
            <a:spLocks noGrp="1"/>
          </p:cNvSpPr>
          <p:nvPr>
            <p:ph type="body" idx="1"/>
          </p:nvPr>
        </p:nvSpPr>
        <p:spPr>
          <a:xfrm>
            <a:off x="3872979" y="273053"/>
            <a:ext cx="553773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3" name="Shape 1013"/>
          <p:cNvSpPr>
            <a:spLocks noGrp="1"/>
          </p:cNvSpPr>
          <p:nvPr>
            <p:ph type="body" sz="half" idx="13"/>
          </p:nvPr>
        </p:nvSpPr>
        <p:spPr>
          <a:xfrm>
            <a:off x="495307" y="1435103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4" name="Shape 1014"/>
          <p:cNvSpPr>
            <a:spLocks noGrp="1"/>
          </p:cNvSpPr>
          <p:nvPr>
            <p:ph type="sldNum" sz="quarter" idx="2"/>
          </p:nvPr>
        </p:nvSpPr>
        <p:spPr>
          <a:xfrm>
            <a:off x="9137047" y="6406902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Shape 102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022" name="Shape 1022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23" name="Shape 1023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4" name="Shape 1024"/>
          <p:cNvSpPr>
            <a:spLocks noGrp="1"/>
          </p:cNvSpPr>
          <p:nvPr>
            <p:ph type="sldNum" sz="quarter" idx="2"/>
          </p:nvPr>
        </p:nvSpPr>
        <p:spPr>
          <a:xfrm>
            <a:off x="9137047" y="6406902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hape 103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032" name="Shape 103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3" name="Shape 1033"/>
          <p:cNvSpPr>
            <a:spLocks noGrp="1"/>
          </p:cNvSpPr>
          <p:nvPr>
            <p:ph type="sldNum" sz="quarter" idx="2"/>
          </p:nvPr>
        </p:nvSpPr>
        <p:spPr>
          <a:xfrm>
            <a:off x="9137047" y="6406902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xfrm>
            <a:off x="1993507" y="-12559"/>
            <a:ext cx="7921284" cy="78441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Shape 1040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041" name="Shape 1041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2" name="Shape 1042"/>
          <p:cNvSpPr>
            <a:spLocks noGrp="1"/>
          </p:cNvSpPr>
          <p:nvPr>
            <p:ph type="sldNum" sz="quarter" idx="2"/>
          </p:nvPr>
        </p:nvSpPr>
        <p:spPr>
          <a:xfrm>
            <a:off x="9137047" y="6406902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/>
          </p:cNvSpPr>
          <p:nvPr>
            <p:ph type="title"/>
          </p:nvPr>
        </p:nvSpPr>
        <p:spPr>
          <a:xfrm>
            <a:off x="1993507" y="-12559"/>
            <a:ext cx="7921284" cy="78441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1" name="Shape 10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Shape 1067"/>
          <p:cNvSpPr>
            <a:spLocks noGrp="1"/>
          </p:cNvSpPr>
          <p:nvPr>
            <p:ph type="title"/>
          </p:nvPr>
        </p:nvSpPr>
        <p:spPr>
          <a:xfrm>
            <a:off x="782506" y="4407015"/>
            <a:ext cx="8420101" cy="1362077"/>
          </a:xfrm>
          <a:prstGeom prst="rect">
            <a:avLst/>
          </a:prstGeom>
          <a:effectLst/>
        </p:spPr>
        <p:txBody>
          <a:bodyPr lIns="45718" tIns="45718" rIns="45718" bIns="45718" anchor="t"/>
          <a:lstStyle>
            <a:lvl1pPr>
              <a:defRPr sz="4000" cap="all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068" name="Shape 1068"/>
          <p:cNvSpPr>
            <a:spLocks noGrp="1"/>
          </p:cNvSpPr>
          <p:nvPr>
            <p:ph type="body" sz="quarter" idx="1"/>
          </p:nvPr>
        </p:nvSpPr>
        <p:spPr>
          <a:xfrm>
            <a:off x="782506" y="2906713"/>
            <a:ext cx="84201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9" name="Shape 10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Shape 1076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077" name="Shape 1077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8" name="Shape 10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086" name="Shape 1086"/>
          <p:cNvSpPr>
            <a:spLocks noGrp="1"/>
          </p:cNvSpPr>
          <p:nvPr>
            <p:ph type="body" sz="quarter" idx="1"/>
          </p:nvPr>
        </p:nvSpPr>
        <p:spPr>
          <a:xfrm>
            <a:off x="495300" y="1535112"/>
            <a:ext cx="4376871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7" name="Shape 1087"/>
          <p:cNvSpPr>
            <a:spLocks noGrp="1"/>
          </p:cNvSpPr>
          <p:nvPr>
            <p:ph type="body" sz="quarter" idx="13"/>
          </p:nvPr>
        </p:nvSpPr>
        <p:spPr>
          <a:xfrm>
            <a:off x="5032114" y="1535111"/>
            <a:ext cx="4378592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1088" name="Shape 108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Shape 109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096" name="Shape 109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Shape 1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Shape 1110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111" name="Shape 1111"/>
          <p:cNvSpPr>
            <a:spLocks noGrp="1"/>
          </p:cNvSpPr>
          <p:nvPr>
            <p:ph type="body" idx="1"/>
          </p:nvPr>
        </p:nvSpPr>
        <p:spPr>
          <a:xfrm>
            <a:off x="3872972" y="273052"/>
            <a:ext cx="553773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2" name="Shape 1112"/>
          <p:cNvSpPr>
            <a:spLocks noGrp="1"/>
          </p:cNvSpPr>
          <p:nvPr>
            <p:ph type="body" sz="half" idx="13"/>
          </p:nvPr>
        </p:nvSpPr>
        <p:spPr>
          <a:xfrm>
            <a:off x="495298" y="1435102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3" name="Shape 11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Shape 1120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121" name="Shape 1121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22" name="Shape 1122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3" name="Shape 11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Shape 1130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131" name="Shape 11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2" name="Shape 11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782506" y="4407015"/>
            <a:ext cx="8420101" cy="1362077"/>
          </a:xfrm>
          <a:prstGeom prst="rect">
            <a:avLst/>
          </a:prstGeom>
          <a:effectLst/>
        </p:spPr>
        <p:txBody>
          <a:bodyPr lIns="45718" tIns="45718" rIns="45718" bIns="45718" anchor="t"/>
          <a:lstStyle>
            <a:lvl1pPr>
              <a:defRPr sz="4000" cap="all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sz="quarter" idx="1"/>
          </p:nvPr>
        </p:nvSpPr>
        <p:spPr>
          <a:xfrm>
            <a:off x="782506" y="2906713"/>
            <a:ext cx="84201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3" name="Shape 1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Shape 1139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140" name="Shape 1140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1" name="Shape 11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Shape 1148"/>
          <p:cNvSpPr>
            <a:spLocks noGrp="1"/>
          </p:cNvSpPr>
          <p:nvPr>
            <p:ph type="title"/>
          </p:nvPr>
        </p:nvSpPr>
        <p:spPr>
          <a:xfrm>
            <a:off x="1993507" y="-12559"/>
            <a:ext cx="7921284" cy="78441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49" name="Shape 1149"/>
          <p:cNvSpPr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50" name="Shape 11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Shape 1157"/>
          <p:cNvSpPr>
            <a:spLocks noGrp="1"/>
          </p:cNvSpPr>
          <p:nvPr>
            <p:ph type="title"/>
          </p:nvPr>
        </p:nvSpPr>
        <p:spPr>
          <a:xfrm>
            <a:off x="782506" y="4407015"/>
            <a:ext cx="8420101" cy="1362077"/>
          </a:xfrm>
          <a:prstGeom prst="rect">
            <a:avLst/>
          </a:prstGeom>
          <a:effectLst/>
        </p:spPr>
        <p:txBody>
          <a:bodyPr lIns="45718" tIns="45718" rIns="45718" bIns="45718" anchor="t"/>
          <a:lstStyle>
            <a:lvl1pPr>
              <a:defRPr sz="4000" cap="all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158" name="Shape 1158"/>
          <p:cNvSpPr>
            <a:spLocks noGrp="1"/>
          </p:cNvSpPr>
          <p:nvPr>
            <p:ph type="body" sz="quarter" idx="1"/>
          </p:nvPr>
        </p:nvSpPr>
        <p:spPr>
          <a:xfrm>
            <a:off x="782506" y="2906713"/>
            <a:ext cx="84201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59" name="Shape 11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Shape 1166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167" name="Shape 1167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8" name="Shape 11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Shape 117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176" name="Shape 1176"/>
          <p:cNvSpPr>
            <a:spLocks noGrp="1"/>
          </p:cNvSpPr>
          <p:nvPr>
            <p:ph type="body" sz="quarter" idx="1"/>
          </p:nvPr>
        </p:nvSpPr>
        <p:spPr>
          <a:xfrm>
            <a:off x="495300" y="1535112"/>
            <a:ext cx="4376871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77" name="Shape 1177"/>
          <p:cNvSpPr>
            <a:spLocks noGrp="1"/>
          </p:cNvSpPr>
          <p:nvPr>
            <p:ph type="body" sz="quarter" idx="13"/>
          </p:nvPr>
        </p:nvSpPr>
        <p:spPr>
          <a:xfrm>
            <a:off x="5032114" y="1535111"/>
            <a:ext cx="4378592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1178" name="Shape 11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Shape 118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186" name="Shape 11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Shape 11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Shape 1200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01" name="Shape 1201"/>
          <p:cNvSpPr>
            <a:spLocks noGrp="1"/>
          </p:cNvSpPr>
          <p:nvPr>
            <p:ph type="body" idx="1"/>
          </p:nvPr>
        </p:nvSpPr>
        <p:spPr>
          <a:xfrm>
            <a:off x="3872972" y="273052"/>
            <a:ext cx="553773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2" name="Shape 1202"/>
          <p:cNvSpPr>
            <a:spLocks noGrp="1"/>
          </p:cNvSpPr>
          <p:nvPr>
            <p:ph type="body" sz="half" idx="13"/>
          </p:nvPr>
        </p:nvSpPr>
        <p:spPr>
          <a:xfrm>
            <a:off x="495298" y="1435102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3" name="Shape 12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" name="Shape 1210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11" name="Shape 1211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12" name="Shape 1212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3" name="Shape 12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" name="Shape 1220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21" name="Shape 12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2" name="Shape 12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1" name="Shape 141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2" name="Shape 1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" name="Shape 1229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30" name="Shape 1230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31" name="Shape 12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Shape 1238"/>
          <p:cNvSpPr>
            <a:spLocks noGrp="1"/>
          </p:cNvSpPr>
          <p:nvPr>
            <p:ph type="title"/>
          </p:nvPr>
        </p:nvSpPr>
        <p:spPr>
          <a:xfrm>
            <a:off x="1993507" y="-12559"/>
            <a:ext cx="7921284" cy="78441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39" name="Shape 1239"/>
          <p:cNvSpPr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40" name="Shape 12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" name="Shape 1247"/>
          <p:cNvSpPr>
            <a:spLocks noGrp="1"/>
          </p:cNvSpPr>
          <p:nvPr>
            <p:ph type="title"/>
          </p:nvPr>
        </p:nvSpPr>
        <p:spPr>
          <a:xfrm>
            <a:off x="782506" y="4407015"/>
            <a:ext cx="8420101" cy="1362077"/>
          </a:xfrm>
          <a:prstGeom prst="rect">
            <a:avLst/>
          </a:prstGeom>
          <a:effectLst/>
        </p:spPr>
        <p:txBody>
          <a:bodyPr lIns="45718" tIns="45718" rIns="45718" bIns="45718" anchor="t"/>
          <a:lstStyle>
            <a:lvl1pPr>
              <a:defRPr sz="4000" cap="all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48" name="Shape 1248"/>
          <p:cNvSpPr>
            <a:spLocks noGrp="1"/>
          </p:cNvSpPr>
          <p:nvPr>
            <p:ph type="body" sz="quarter" idx="1"/>
          </p:nvPr>
        </p:nvSpPr>
        <p:spPr>
          <a:xfrm>
            <a:off x="782506" y="2906713"/>
            <a:ext cx="84201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49" name="Shape 12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" name="Shape 1256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57" name="Shape 1257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8" name="Shape 12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Shape 126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66" name="Shape 1266"/>
          <p:cNvSpPr>
            <a:spLocks noGrp="1"/>
          </p:cNvSpPr>
          <p:nvPr>
            <p:ph type="body" sz="quarter" idx="1"/>
          </p:nvPr>
        </p:nvSpPr>
        <p:spPr>
          <a:xfrm>
            <a:off x="495300" y="1535112"/>
            <a:ext cx="4376871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67" name="Shape 1267"/>
          <p:cNvSpPr>
            <a:spLocks noGrp="1"/>
          </p:cNvSpPr>
          <p:nvPr>
            <p:ph type="body" sz="quarter" idx="13"/>
          </p:nvPr>
        </p:nvSpPr>
        <p:spPr>
          <a:xfrm>
            <a:off x="5032114" y="1535111"/>
            <a:ext cx="4378592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1268" name="Shape 12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" name="Shape 127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76" name="Shape 12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" name="Shape 12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" name="Shape 1290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91" name="Shape 1291"/>
          <p:cNvSpPr>
            <a:spLocks noGrp="1"/>
          </p:cNvSpPr>
          <p:nvPr>
            <p:ph type="body" idx="1"/>
          </p:nvPr>
        </p:nvSpPr>
        <p:spPr>
          <a:xfrm>
            <a:off x="3872972" y="273052"/>
            <a:ext cx="553773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92" name="Shape 1292"/>
          <p:cNvSpPr>
            <a:spLocks noGrp="1"/>
          </p:cNvSpPr>
          <p:nvPr>
            <p:ph type="body" sz="half" idx="13"/>
          </p:nvPr>
        </p:nvSpPr>
        <p:spPr>
          <a:xfrm>
            <a:off x="495298" y="1435102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3" name="Shape 12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" name="Shape 1300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01" name="Shape 1301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02" name="Shape 1302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03" name="Shape 13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" name="Shape 1310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11" name="Shape 13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2" name="Shape 13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50" name="Shape 150"/>
          <p:cNvSpPr>
            <a:spLocks noGrp="1"/>
          </p:cNvSpPr>
          <p:nvPr>
            <p:ph type="body" sz="quarter" idx="1"/>
          </p:nvPr>
        </p:nvSpPr>
        <p:spPr>
          <a:xfrm>
            <a:off x="495300" y="1535112"/>
            <a:ext cx="4376871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" name="Shape 151"/>
          <p:cNvSpPr>
            <a:spLocks noGrp="1"/>
          </p:cNvSpPr>
          <p:nvPr>
            <p:ph type="body" sz="quarter" idx="13"/>
          </p:nvPr>
        </p:nvSpPr>
        <p:spPr>
          <a:xfrm>
            <a:off x="5032114" y="1535111"/>
            <a:ext cx="4378592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152" name="Shape 1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Shape 1319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20" name="Shape 1320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21" name="Shape 13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8" name="Shape 1328"/>
          <p:cNvSpPr>
            <a:spLocks noGrp="1"/>
          </p:cNvSpPr>
          <p:nvPr>
            <p:ph type="title"/>
          </p:nvPr>
        </p:nvSpPr>
        <p:spPr>
          <a:xfrm>
            <a:off x="1993507" y="-12559"/>
            <a:ext cx="7921284" cy="78441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29" name="Shape 1329"/>
          <p:cNvSpPr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30" name="Shape 13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Shape 1337"/>
          <p:cNvSpPr>
            <a:spLocks noGrp="1"/>
          </p:cNvSpPr>
          <p:nvPr>
            <p:ph type="title"/>
          </p:nvPr>
        </p:nvSpPr>
        <p:spPr>
          <a:xfrm>
            <a:off x="782506" y="4407015"/>
            <a:ext cx="8420101" cy="1362077"/>
          </a:xfrm>
          <a:prstGeom prst="rect">
            <a:avLst/>
          </a:prstGeom>
          <a:effectLst/>
        </p:spPr>
        <p:txBody>
          <a:bodyPr lIns="45718" tIns="45718" rIns="45718" bIns="45718" anchor="t"/>
          <a:lstStyle>
            <a:lvl1pPr>
              <a:defRPr sz="4000" cap="all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38" name="Shape 1338"/>
          <p:cNvSpPr>
            <a:spLocks noGrp="1"/>
          </p:cNvSpPr>
          <p:nvPr>
            <p:ph type="body" sz="quarter" idx="1"/>
          </p:nvPr>
        </p:nvSpPr>
        <p:spPr>
          <a:xfrm>
            <a:off x="782506" y="2906713"/>
            <a:ext cx="84201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39" name="Shape 13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6" name="Shape 1346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47" name="Shape 1347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48" name="Shape 13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" name="Shape 135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56" name="Shape 1356"/>
          <p:cNvSpPr>
            <a:spLocks noGrp="1"/>
          </p:cNvSpPr>
          <p:nvPr>
            <p:ph type="body" sz="quarter" idx="1"/>
          </p:nvPr>
        </p:nvSpPr>
        <p:spPr>
          <a:xfrm>
            <a:off x="495300" y="1535112"/>
            <a:ext cx="4376871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57" name="Shape 1357"/>
          <p:cNvSpPr>
            <a:spLocks noGrp="1"/>
          </p:cNvSpPr>
          <p:nvPr>
            <p:ph type="body" sz="quarter" idx="13"/>
          </p:nvPr>
        </p:nvSpPr>
        <p:spPr>
          <a:xfrm>
            <a:off x="5032114" y="1535111"/>
            <a:ext cx="4378592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1358" name="Shape 13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5" name="Shape 136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66" name="Shape 13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Shape 13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" name="Shape 1380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81" name="Shape 1381"/>
          <p:cNvSpPr>
            <a:spLocks noGrp="1"/>
          </p:cNvSpPr>
          <p:nvPr>
            <p:ph type="body" idx="1"/>
          </p:nvPr>
        </p:nvSpPr>
        <p:spPr>
          <a:xfrm>
            <a:off x="3872972" y="273052"/>
            <a:ext cx="553773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2" name="Shape 1382"/>
          <p:cNvSpPr>
            <a:spLocks noGrp="1"/>
          </p:cNvSpPr>
          <p:nvPr>
            <p:ph type="body" sz="half" idx="13"/>
          </p:nvPr>
        </p:nvSpPr>
        <p:spPr>
          <a:xfrm>
            <a:off x="495298" y="1435102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83" name="Shape 13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" name="Shape 1390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91" name="Shape 1391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92" name="Shape 1392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3" name="Shape 13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" name="Shape 1400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01" name="Shape 140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2" name="Shape 140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60" name="Shape 1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" name="Shape 1409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10" name="Shape 1410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11" name="Shape 14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8" name="Shape 1418"/>
          <p:cNvSpPr>
            <a:spLocks noGrp="1"/>
          </p:cNvSpPr>
          <p:nvPr>
            <p:ph type="title"/>
          </p:nvPr>
        </p:nvSpPr>
        <p:spPr>
          <a:xfrm>
            <a:off x="1993507" y="-12559"/>
            <a:ext cx="7921284" cy="78441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19" name="Shape 1419"/>
          <p:cNvSpPr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20" name="Shape 1420"/>
          <p:cNvSpPr>
            <a:spLocks noGrp="1"/>
          </p:cNvSpPr>
          <p:nvPr>
            <p:ph type="sldNum" sz="quarter" idx="2"/>
          </p:nvPr>
        </p:nvSpPr>
        <p:spPr>
          <a:xfrm>
            <a:off x="9137047" y="640688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7" name="Shape 1427"/>
          <p:cNvSpPr>
            <a:spLocks noGrp="1"/>
          </p:cNvSpPr>
          <p:nvPr>
            <p:ph type="title"/>
          </p:nvPr>
        </p:nvSpPr>
        <p:spPr>
          <a:xfrm>
            <a:off x="782506" y="4406998"/>
            <a:ext cx="8420101" cy="1362077"/>
          </a:xfrm>
          <a:prstGeom prst="rect">
            <a:avLst/>
          </a:prstGeom>
          <a:effectLst/>
        </p:spPr>
        <p:txBody>
          <a:bodyPr lIns="45718" tIns="45718" rIns="45718" bIns="45718" anchor="t"/>
          <a:lstStyle>
            <a:lvl1pPr>
              <a:defRPr sz="4000" cap="all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28" name="Shape 1428"/>
          <p:cNvSpPr>
            <a:spLocks noGrp="1"/>
          </p:cNvSpPr>
          <p:nvPr>
            <p:ph type="body" sz="quarter" idx="1"/>
          </p:nvPr>
        </p:nvSpPr>
        <p:spPr>
          <a:xfrm>
            <a:off x="782506" y="2906713"/>
            <a:ext cx="84201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29" name="Shape 1429"/>
          <p:cNvSpPr>
            <a:spLocks noGrp="1"/>
          </p:cNvSpPr>
          <p:nvPr>
            <p:ph type="sldNum" sz="quarter" idx="2"/>
          </p:nvPr>
        </p:nvSpPr>
        <p:spPr>
          <a:xfrm>
            <a:off x="9137047" y="640688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" name="Shape 1436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37" name="Shape 1437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38" name="Shape 1438"/>
          <p:cNvSpPr>
            <a:spLocks noGrp="1"/>
          </p:cNvSpPr>
          <p:nvPr>
            <p:ph type="sldNum" sz="quarter" idx="2"/>
          </p:nvPr>
        </p:nvSpPr>
        <p:spPr>
          <a:xfrm>
            <a:off x="9137047" y="640688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5" name="Shape 144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46" name="Shape 1446"/>
          <p:cNvSpPr>
            <a:spLocks noGrp="1"/>
          </p:cNvSpPr>
          <p:nvPr>
            <p:ph type="body" sz="quarter" idx="1"/>
          </p:nvPr>
        </p:nvSpPr>
        <p:spPr>
          <a:xfrm>
            <a:off x="495300" y="1535112"/>
            <a:ext cx="4376871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47" name="Shape 1447"/>
          <p:cNvSpPr>
            <a:spLocks noGrp="1"/>
          </p:cNvSpPr>
          <p:nvPr>
            <p:ph type="body" sz="quarter" idx="13"/>
          </p:nvPr>
        </p:nvSpPr>
        <p:spPr>
          <a:xfrm>
            <a:off x="5032114" y="1535111"/>
            <a:ext cx="4378592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1448" name="Shape 1448"/>
          <p:cNvSpPr>
            <a:spLocks noGrp="1"/>
          </p:cNvSpPr>
          <p:nvPr>
            <p:ph type="sldNum" sz="quarter" idx="2"/>
          </p:nvPr>
        </p:nvSpPr>
        <p:spPr>
          <a:xfrm>
            <a:off x="9137047" y="640688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" name="Shape 145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56" name="Shape 1456"/>
          <p:cNvSpPr>
            <a:spLocks noGrp="1"/>
          </p:cNvSpPr>
          <p:nvPr>
            <p:ph type="sldNum" sz="quarter" idx="2"/>
          </p:nvPr>
        </p:nvSpPr>
        <p:spPr>
          <a:xfrm>
            <a:off x="9137047" y="640688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3" name="Shape 1463"/>
          <p:cNvSpPr>
            <a:spLocks noGrp="1"/>
          </p:cNvSpPr>
          <p:nvPr>
            <p:ph type="sldNum" sz="quarter" idx="2"/>
          </p:nvPr>
        </p:nvSpPr>
        <p:spPr>
          <a:xfrm>
            <a:off x="9137047" y="640688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" name="Shape 1470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71" name="Shape 1471"/>
          <p:cNvSpPr>
            <a:spLocks noGrp="1"/>
          </p:cNvSpPr>
          <p:nvPr>
            <p:ph type="body" idx="1"/>
          </p:nvPr>
        </p:nvSpPr>
        <p:spPr>
          <a:xfrm>
            <a:off x="3872972" y="273052"/>
            <a:ext cx="553773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2" name="Shape 1472"/>
          <p:cNvSpPr>
            <a:spLocks noGrp="1"/>
          </p:cNvSpPr>
          <p:nvPr>
            <p:ph type="body" sz="half" idx="13"/>
          </p:nvPr>
        </p:nvSpPr>
        <p:spPr>
          <a:xfrm>
            <a:off x="495298" y="1435102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73" name="Shape 1473"/>
          <p:cNvSpPr>
            <a:spLocks noGrp="1"/>
          </p:cNvSpPr>
          <p:nvPr>
            <p:ph type="sldNum" sz="quarter" idx="2"/>
          </p:nvPr>
        </p:nvSpPr>
        <p:spPr>
          <a:xfrm>
            <a:off x="9137047" y="640688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0" name="Shape 1480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81" name="Shape 1481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82" name="Shape 1482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83" name="Shape 1483"/>
          <p:cNvSpPr>
            <a:spLocks noGrp="1"/>
          </p:cNvSpPr>
          <p:nvPr>
            <p:ph type="sldNum" sz="quarter" idx="2"/>
          </p:nvPr>
        </p:nvSpPr>
        <p:spPr>
          <a:xfrm>
            <a:off x="9137047" y="640688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0" name="Shape 1490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91" name="Shape 149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2" name="Shape 1492"/>
          <p:cNvSpPr>
            <a:spLocks noGrp="1"/>
          </p:cNvSpPr>
          <p:nvPr>
            <p:ph type="sldNum" sz="quarter" idx="2"/>
          </p:nvPr>
        </p:nvSpPr>
        <p:spPr>
          <a:xfrm>
            <a:off x="9137047" y="640688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9" name="Shape 1499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500" name="Shape 1500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01" name="Shape 1501"/>
          <p:cNvSpPr>
            <a:spLocks noGrp="1"/>
          </p:cNvSpPr>
          <p:nvPr>
            <p:ph type="sldNum" sz="quarter" idx="2"/>
          </p:nvPr>
        </p:nvSpPr>
        <p:spPr>
          <a:xfrm>
            <a:off x="9137047" y="640688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8" name="Shape 1508"/>
          <p:cNvSpPr>
            <a:spLocks noGrp="1"/>
          </p:cNvSpPr>
          <p:nvPr>
            <p:ph type="title"/>
          </p:nvPr>
        </p:nvSpPr>
        <p:spPr>
          <a:xfrm>
            <a:off x="1993507" y="-12559"/>
            <a:ext cx="7921284" cy="78441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09" name="Shape 1509"/>
          <p:cNvSpPr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0" name="Shape 15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Shape 1517"/>
          <p:cNvSpPr>
            <a:spLocks noGrp="1"/>
          </p:cNvSpPr>
          <p:nvPr>
            <p:ph type="title"/>
          </p:nvPr>
        </p:nvSpPr>
        <p:spPr>
          <a:xfrm>
            <a:off x="782506" y="4407015"/>
            <a:ext cx="8420101" cy="1362077"/>
          </a:xfrm>
          <a:prstGeom prst="rect">
            <a:avLst/>
          </a:prstGeom>
          <a:effectLst/>
        </p:spPr>
        <p:txBody>
          <a:bodyPr lIns="45718" tIns="45718" rIns="45718" bIns="45718" anchor="t"/>
          <a:lstStyle>
            <a:lvl1pPr>
              <a:defRPr sz="4000" cap="all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518" name="Shape 1518"/>
          <p:cNvSpPr>
            <a:spLocks noGrp="1"/>
          </p:cNvSpPr>
          <p:nvPr>
            <p:ph type="body" sz="quarter" idx="1"/>
          </p:nvPr>
        </p:nvSpPr>
        <p:spPr>
          <a:xfrm>
            <a:off x="782506" y="2906713"/>
            <a:ext cx="84201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9" name="Shape 15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6" name="Shape 1526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527" name="Shape 1527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28" name="Shape 15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5" name="Shape 153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536" name="Shape 1536"/>
          <p:cNvSpPr>
            <a:spLocks noGrp="1"/>
          </p:cNvSpPr>
          <p:nvPr>
            <p:ph type="body" sz="quarter" idx="1"/>
          </p:nvPr>
        </p:nvSpPr>
        <p:spPr>
          <a:xfrm>
            <a:off x="495300" y="1535112"/>
            <a:ext cx="4376871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37" name="Shape 1537"/>
          <p:cNvSpPr>
            <a:spLocks noGrp="1"/>
          </p:cNvSpPr>
          <p:nvPr>
            <p:ph type="body" sz="quarter" idx="13"/>
          </p:nvPr>
        </p:nvSpPr>
        <p:spPr>
          <a:xfrm>
            <a:off x="5032114" y="1535111"/>
            <a:ext cx="4378592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1538" name="Shape 15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5" name="Shape 154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546" name="Shape 15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" name="Shape 15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" name="Shape 1560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561" name="Shape 1561"/>
          <p:cNvSpPr>
            <a:spLocks noGrp="1"/>
          </p:cNvSpPr>
          <p:nvPr>
            <p:ph type="body" idx="1"/>
          </p:nvPr>
        </p:nvSpPr>
        <p:spPr>
          <a:xfrm>
            <a:off x="3872972" y="273052"/>
            <a:ext cx="553773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2" name="Shape 1562"/>
          <p:cNvSpPr>
            <a:spLocks noGrp="1"/>
          </p:cNvSpPr>
          <p:nvPr>
            <p:ph type="body" sz="half" idx="13"/>
          </p:nvPr>
        </p:nvSpPr>
        <p:spPr>
          <a:xfrm>
            <a:off x="495298" y="1435102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63" name="Shape 15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" name="Shape 1570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571" name="Shape 1571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72" name="Shape 1572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73" name="Shape 15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" name="Shape 1580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581" name="Shape 158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2" name="Shape 15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75" name="Shape 175"/>
          <p:cNvSpPr>
            <a:spLocks noGrp="1"/>
          </p:cNvSpPr>
          <p:nvPr>
            <p:ph type="body" idx="1"/>
          </p:nvPr>
        </p:nvSpPr>
        <p:spPr>
          <a:xfrm>
            <a:off x="3872972" y="273052"/>
            <a:ext cx="553773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6" name="Shape 176"/>
          <p:cNvSpPr>
            <a:spLocks noGrp="1"/>
          </p:cNvSpPr>
          <p:nvPr>
            <p:ph type="body" sz="half" idx="13"/>
          </p:nvPr>
        </p:nvSpPr>
        <p:spPr>
          <a:xfrm>
            <a:off x="495298" y="1435102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9" name="Shape 1589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590" name="Shape 1590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91" name="Shape 15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" name="Shape 1598"/>
          <p:cNvSpPr>
            <a:spLocks noGrp="1"/>
          </p:cNvSpPr>
          <p:nvPr>
            <p:ph type="title"/>
          </p:nvPr>
        </p:nvSpPr>
        <p:spPr>
          <a:xfrm>
            <a:off x="1993507" y="-12559"/>
            <a:ext cx="7921284" cy="78441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99" name="Shape 1599"/>
          <p:cNvSpPr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00" name="Shape 16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" name="Shape 1607"/>
          <p:cNvSpPr>
            <a:spLocks noGrp="1"/>
          </p:cNvSpPr>
          <p:nvPr>
            <p:ph type="title"/>
          </p:nvPr>
        </p:nvSpPr>
        <p:spPr>
          <a:xfrm>
            <a:off x="782506" y="4407015"/>
            <a:ext cx="8420101" cy="1362077"/>
          </a:xfrm>
          <a:prstGeom prst="rect">
            <a:avLst/>
          </a:prstGeom>
          <a:effectLst/>
        </p:spPr>
        <p:txBody>
          <a:bodyPr lIns="45718" tIns="45718" rIns="45718" bIns="45718" anchor="t"/>
          <a:lstStyle>
            <a:lvl1pPr>
              <a:defRPr sz="4000" cap="all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608" name="Shape 1608"/>
          <p:cNvSpPr>
            <a:spLocks noGrp="1"/>
          </p:cNvSpPr>
          <p:nvPr>
            <p:ph type="body" sz="quarter" idx="1"/>
          </p:nvPr>
        </p:nvSpPr>
        <p:spPr>
          <a:xfrm>
            <a:off x="782506" y="2906713"/>
            <a:ext cx="84201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09" name="Shape 160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6" name="Shape 1616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617" name="Shape 1617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18" name="Shape 16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5" name="Shape 162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626" name="Shape 1626"/>
          <p:cNvSpPr>
            <a:spLocks noGrp="1"/>
          </p:cNvSpPr>
          <p:nvPr>
            <p:ph type="body" sz="quarter" idx="1"/>
          </p:nvPr>
        </p:nvSpPr>
        <p:spPr>
          <a:xfrm>
            <a:off x="495300" y="1535112"/>
            <a:ext cx="4376871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27" name="Shape 1627"/>
          <p:cNvSpPr>
            <a:spLocks noGrp="1"/>
          </p:cNvSpPr>
          <p:nvPr>
            <p:ph type="body" sz="quarter" idx="13"/>
          </p:nvPr>
        </p:nvSpPr>
        <p:spPr>
          <a:xfrm>
            <a:off x="5032114" y="1535111"/>
            <a:ext cx="4378592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1628" name="Shape 16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5" name="Shape 163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636" name="Shape 16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" name="Shape 16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" name="Shape 1650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651" name="Shape 1651"/>
          <p:cNvSpPr>
            <a:spLocks noGrp="1"/>
          </p:cNvSpPr>
          <p:nvPr>
            <p:ph type="body" idx="1"/>
          </p:nvPr>
        </p:nvSpPr>
        <p:spPr>
          <a:xfrm>
            <a:off x="3872972" y="273052"/>
            <a:ext cx="553773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2" name="Shape 1652"/>
          <p:cNvSpPr>
            <a:spLocks noGrp="1"/>
          </p:cNvSpPr>
          <p:nvPr>
            <p:ph type="body" sz="half" idx="13"/>
          </p:nvPr>
        </p:nvSpPr>
        <p:spPr>
          <a:xfrm>
            <a:off x="495298" y="1435102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53" name="Shape 16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" name="Shape 1660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661" name="Shape 1661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662" name="Shape 1662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63" name="Shape 16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0" name="Shape 1670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671" name="Shape 167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72" name="Shape 16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85" name="Shape 185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86" name="Shape 186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7" name="Shape 18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" name="Shape 1679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680" name="Shape 1680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1" name="Shape 16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8" name="Shape 1688"/>
          <p:cNvSpPr>
            <a:spLocks noGrp="1"/>
          </p:cNvSpPr>
          <p:nvPr>
            <p:ph type="title"/>
          </p:nvPr>
        </p:nvSpPr>
        <p:spPr>
          <a:xfrm>
            <a:off x="1993507" y="-12559"/>
            <a:ext cx="7921284" cy="78441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89" name="Shape 1689"/>
          <p:cNvSpPr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90" name="Shape 16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7" name="Shape 1697"/>
          <p:cNvSpPr>
            <a:spLocks noGrp="1"/>
          </p:cNvSpPr>
          <p:nvPr>
            <p:ph type="title"/>
          </p:nvPr>
        </p:nvSpPr>
        <p:spPr>
          <a:xfrm>
            <a:off x="782506" y="4407015"/>
            <a:ext cx="8420101" cy="1362077"/>
          </a:xfrm>
          <a:prstGeom prst="rect">
            <a:avLst/>
          </a:prstGeom>
          <a:effectLst/>
        </p:spPr>
        <p:txBody>
          <a:bodyPr lIns="45718" tIns="45718" rIns="45718" bIns="45718" anchor="t"/>
          <a:lstStyle>
            <a:lvl1pPr>
              <a:defRPr sz="4000" cap="all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698" name="Shape 1698"/>
          <p:cNvSpPr>
            <a:spLocks noGrp="1"/>
          </p:cNvSpPr>
          <p:nvPr>
            <p:ph type="body" sz="quarter" idx="1"/>
          </p:nvPr>
        </p:nvSpPr>
        <p:spPr>
          <a:xfrm>
            <a:off x="782506" y="2906713"/>
            <a:ext cx="84201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99" name="Shape 169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6" name="Shape 1706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707" name="Shape 1707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08" name="Shape 170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5" name="Shape 171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716" name="Shape 1716"/>
          <p:cNvSpPr>
            <a:spLocks noGrp="1"/>
          </p:cNvSpPr>
          <p:nvPr>
            <p:ph type="body" sz="quarter" idx="1"/>
          </p:nvPr>
        </p:nvSpPr>
        <p:spPr>
          <a:xfrm>
            <a:off x="495300" y="1535112"/>
            <a:ext cx="4376871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17" name="Shape 1717"/>
          <p:cNvSpPr>
            <a:spLocks noGrp="1"/>
          </p:cNvSpPr>
          <p:nvPr>
            <p:ph type="body" sz="quarter" idx="13"/>
          </p:nvPr>
        </p:nvSpPr>
        <p:spPr>
          <a:xfrm>
            <a:off x="5032114" y="1535111"/>
            <a:ext cx="4378592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1718" name="Shape 17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5" name="Shape 172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726" name="Shape 17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3" name="Shape 17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" name="Shape 1740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741" name="Shape 1741"/>
          <p:cNvSpPr>
            <a:spLocks noGrp="1"/>
          </p:cNvSpPr>
          <p:nvPr>
            <p:ph type="body" idx="1"/>
          </p:nvPr>
        </p:nvSpPr>
        <p:spPr>
          <a:xfrm>
            <a:off x="3872972" y="273052"/>
            <a:ext cx="553773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2" name="Shape 1742"/>
          <p:cNvSpPr>
            <a:spLocks noGrp="1"/>
          </p:cNvSpPr>
          <p:nvPr>
            <p:ph type="body" sz="half" idx="13"/>
          </p:nvPr>
        </p:nvSpPr>
        <p:spPr>
          <a:xfrm>
            <a:off x="495298" y="1435102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3" name="Shape 17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" name="Shape 1750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751" name="Shape 1751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752" name="Shape 1752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53" name="Shape 17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0" name="Shape 1760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761" name="Shape 176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62" name="Shape 17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95" name="Shape 19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6" name="Shape 19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9" name="Shape 1769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770" name="Shape 1770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71" name="Shape 17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8" name="Shape 1778"/>
          <p:cNvSpPr>
            <a:spLocks noGrp="1"/>
          </p:cNvSpPr>
          <p:nvPr>
            <p:ph type="title"/>
          </p:nvPr>
        </p:nvSpPr>
        <p:spPr>
          <a:xfrm>
            <a:off x="1993507" y="-12559"/>
            <a:ext cx="7921284" cy="78441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79" name="Shape 1779"/>
          <p:cNvSpPr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80" name="Shape 178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7" name="Shape 1787"/>
          <p:cNvSpPr>
            <a:spLocks noGrp="1"/>
          </p:cNvSpPr>
          <p:nvPr>
            <p:ph type="title"/>
          </p:nvPr>
        </p:nvSpPr>
        <p:spPr>
          <a:xfrm>
            <a:off x="782506" y="4407015"/>
            <a:ext cx="8420101" cy="1362077"/>
          </a:xfrm>
          <a:prstGeom prst="rect">
            <a:avLst/>
          </a:prstGeom>
          <a:effectLst/>
        </p:spPr>
        <p:txBody>
          <a:bodyPr lIns="45718" tIns="45718" rIns="45718" bIns="45718" anchor="t"/>
          <a:lstStyle>
            <a:lvl1pPr>
              <a:defRPr sz="4000" cap="all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788" name="Shape 1788"/>
          <p:cNvSpPr>
            <a:spLocks noGrp="1"/>
          </p:cNvSpPr>
          <p:nvPr>
            <p:ph type="body" sz="quarter" idx="1"/>
          </p:nvPr>
        </p:nvSpPr>
        <p:spPr>
          <a:xfrm>
            <a:off x="782506" y="2906713"/>
            <a:ext cx="84201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89" name="Shape 178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6" name="Shape 1796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797" name="Shape 1797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98" name="Shape 179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5" name="Shape 180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806" name="Shape 1806"/>
          <p:cNvSpPr>
            <a:spLocks noGrp="1"/>
          </p:cNvSpPr>
          <p:nvPr>
            <p:ph type="body" sz="quarter" idx="1"/>
          </p:nvPr>
        </p:nvSpPr>
        <p:spPr>
          <a:xfrm>
            <a:off x="495300" y="1535112"/>
            <a:ext cx="4376871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07" name="Shape 1807"/>
          <p:cNvSpPr>
            <a:spLocks noGrp="1"/>
          </p:cNvSpPr>
          <p:nvPr>
            <p:ph type="body" sz="quarter" idx="13"/>
          </p:nvPr>
        </p:nvSpPr>
        <p:spPr>
          <a:xfrm>
            <a:off x="5032114" y="1535111"/>
            <a:ext cx="4378592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1808" name="Shape 180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5" name="Shape 181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816" name="Shape 18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3" name="Shape 18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0" name="Shape 1830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831" name="Shape 1831"/>
          <p:cNvSpPr>
            <a:spLocks noGrp="1"/>
          </p:cNvSpPr>
          <p:nvPr>
            <p:ph type="body" idx="1"/>
          </p:nvPr>
        </p:nvSpPr>
        <p:spPr>
          <a:xfrm>
            <a:off x="3872972" y="273052"/>
            <a:ext cx="553773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2" name="Shape 1832"/>
          <p:cNvSpPr>
            <a:spLocks noGrp="1"/>
          </p:cNvSpPr>
          <p:nvPr>
            <p:ph type="body" sz="half" idx="13"/>
          </p:nvPr>
        </p:nvSpPr>
        <p:spPr>
          <a:xfrm>
            <a:off x="495298" y="1435102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3" name="Shape 18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" name="Shape 1840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841" name="Shape 1841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842" name="Shape 1842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43" name="Shape 18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0" name="Shape 1850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851" name="Shape 18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52" name="Shape 18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782506" y="4407015"/>
            <a:ext cx="8420101" cy="1362077"/>
          </a:xfrm>
          <a:prstGeom prst="rect">
            <a:avLst/>
          </a:prstGeom>
          <a:effectLst/>
        </p:spPr>
        <p:txBody>
          <a:bodyPr lIns="45718" tIns="45718" rIns="45718" bIns="45718" anchor="t"/>
          <a:lstStyle>
            <a:lvl1pPr>
              <a:defRPr sz="4000" cap="all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sz="quarter" idx="1"/>
          </p:nvPr>
        </p:nvSpPr>
        <p:spPr>
          <a:xfrm>
            <a:off x="782506" y="2906713"/>
            <a:ext cx="84201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04" name="Shape 204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5" name="Shape 20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9" name="Shape 1859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860" name="Shape 1860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61" name="Shape 18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/>
          </p:cNvSpPr>
          <p:nvPr>
            <p:ph type="title"/>
          </p:nvPr>
        </p:nvSpPr>
        <p:spPr>
          <a:xfrm>
            <a:off x="1993507" y="-12559"/>
            <a:ext cx="7921284" cy="78441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3" name="Shape 213"/>
          <p:cNvSpPr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4" name="Shape 2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/>
          </p:cNvSpPr>
          <p:nvPr>
            <p:ph type="title"/>
          </p:nvPr>
        </p:nvSpPr>
        <p:spPr>
          <a:xfrm>
            <a:off x="782506" y="4407015"/>
            <a:ext cx="8420101" cy="1362077"/>
          </a:xfrm>
          <a:prstGeom prst="rect">
            <a:avLst/>
          </a:prstGeom>
          <a:effectLst/>
        </p:spPr>
        <p:txBody>
          <a:bodyPr lIns="45718" tIns="45718" rIns="45718" bIns="45718" anchor="t"/>
          <a:lstStyle>
            <a:lvl1pPr>
              <a:defRPr sz="4000" cap="all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31" name="Shape 231"/>
          <p:cNvSpPr>
            <a:spLocks noGrp="1"/>
          </p:cNvSpPr>
          <p:nvPr>
            <p:ph type="body" sz="quarter" idx="1"/>
          </p:nvPr>
        </p:nvSpPr>
        <p:spPr>
          <a:xfrm>
            <a:off x="782506" y="2906713"/>
            <a:ext cx="84201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2" name="Shape 2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40" name="Shape 240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1" name="Shape 2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49" name="Shape 249"/>
          <p:cNvSpPr>
            <a:spLocks noGrp="1"/>
          </p:cNvSpPr>
          <p:nvPr>
            <p:ph type="body" sz="quarter" idx="1"/>
          </p:nvPr>
        </p:nvSpPr>
        <p:spPr>
          <a:xfrm>
            <a:off x="495300" y="1535112"/>
            <a:ext cx="4376871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0" name="Shape 250"/>
          <p:cNvSpPr>
            <a:spLocks noGrp="1"/>
          </p:cNvSpPr>
          <p:nvPr>
            <p:ph type="body" sz="quarter" idx="13"/>
          </p:nvPr>
        </p:nvSpPr>
        <p:spPr>
          <a:xfrm>
            <a:off x="5032114" y="1535111"/>
            <a:ext cx="4378592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251" name="Shape 2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59" name="Shape 2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74" name="Shape 274"/>
          <p:cNvSpPr>
            <a:spLocks noGrp="1"/>
          </p:cNvSpPr>
          <p:nvPr>
            <p:ph type="body" idx="1"/>
          </p:nvPr>
        </p:nvSpPr>
        <p:spPr>
          <a:xfrm>
            <a:off x="3872972" y="273052"/>
            <a:ext cx="553773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5" name="Shape 275"/>
          <p:cNvSpPr>
            <a:spLocks noGrp="1"/>
          </p:cNvSpPr>
          <p:nvPr>
            <p:ph type="body" sz="half" idx="13"/>
          </p:nvPr>
        </p:nvSpPr>
        <p:spPr>
          <a:xfrm>
            <a:off x="495298" y="1435102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6" name="Shape 2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84" name="Shape 284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85" name="Shape 285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6" name="Shape 2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94" name="Shape 29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5" name="Shape 2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03" name="Shape 303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4" name="Shape 30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>
            <a:spLocks noGrp="1"/>
          </p:cNvSpPr>
          <p:nvPr>
            <p:ph type="title"/>
          </p:nvPr>
        </p:nvSpPr>
        <p:spPr>
          <a:xfrm>
            <a:off x="1993507" y="-12559"/>
            <a:ext cx="7921284" cy="78441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2" name="Shape 312"/>
          <p:cNvSpPr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3" name="Shape 313"/>
          <p:cNvSpPr>
            <a:spLocks noGrp="1"/>
          </p:cNvSpPr>
          <p:nvPr>
            <p:ph type="sldNum" sz="quarter" idx="2"/>
          </p:nvPr>
        </p:nvSpPr>
        <p:spPr>
          <a:xfrm>
            <a:off x="9137047" y="640689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/>
          </p:cNvSpPr>
          <p:nvPr>
            <p:ph type="title"/>
          </p:nvPr>
        </p:nvSpPr>
        <p:spPr>
          <a:xfrm>
            <a:off x="782506" y="4407008"/>
            <a:ext cx="8420101" cy="1362077"/>
          </a:xfrm>
          <a:prstGeom prst="rect">
            <a:avLst/>
          </a:prstGeom>
          <a:effectLst/>
        </p:spPr>
        <p:txBody>
          <a:bodyPr lIns="45718" tIns="45718" rIns="45718" bIns="45718" anchor="t"/>
          <a:lstStyle>
            <a:lvl1pPr>
              <a:defRPr sz="4000" cap="all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30" name="Shape 330"/>
          <p:cNvSpPr>
            <a:spLocks noGrp="1"/>
          </p:cNvSpPr>
          <p:nvPr>
            <p:ph type="body" sz="quarter" idx="1"/>
          </p:nvPr>
        </p:nvSpPr>
        <p:spPr>
          <a:xfrm>
            <a:off x="782506" y="2906713"/>
            <a:ext cx="84201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1" name="Shape 331"/>
          <p:cNvSpPr>
            <a:spLocks noGrp="1"/>
          </p:cNvSpPr>
          <p:nvPr>
            <p:ph type="sldNum" sz="quarter" idx="2"/>
          </p:nvPr>
        </p:nvSpPr>
        <p:spPr>
          <a:xfrm>
            <a:off x="9137047" y="640689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39" name="Shape 339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0" name="Shape 340"/>
          <p:cNvSpPr>
            <a:spLocks noGrp="1"/>
          </p:cNvSpPr>
          <p:nvPr>
            <p:ph type="sldNum" sz="quarter" idx="2"/>
          </p:nvPr>
        </p:nvSpPr>
        <p:spPr>
          <a:xfrm>
            <a:off x="9137047" y="640689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48" name="Shape 348"/>
          <p:cNvSpPr>
            <a:spLocks noGrp="1"/>
          </p:cNvSpPr>
          <p:nvPr>
            <p:ph type="body" sz="quarter" idx="1"/>
          </p:nvPr>
        </p:nvSpPr>
        <p:spPr>
          <a:xfrm>
            <a:off x="495300" y="1535112"/>
            <a:ext cx="4376871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9" name="Shape 349"/>
          <p:cNvSpPr>
            <a:spLocks noGrp="1"/>
          </p:cNvSpPr>
          <p:nvPr>
            <p:ph type="body" sz="quarter" idx="13"/>
          </p:nvPr>
        </p:nvSpPr>
        <p:spPr>
          <a:xfrm>
            <a:off x="5032114" y="1535111"/>
            <a:ext cx="4378592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350" name="Shape 350"/>
          <p:cNvSpPr>
            <a:spLocks noGrp="1"/>
          </p:cNvSpPr>
          <p:nvPr>
            <p:ph type="sldNum" sz="quarter" idx="2"/>
          </p:nvPr>
        </p:nvSpPr>
        <p:spPr>
          <a:xfrm>
            <a:off x="9137047" y="640689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58" name="Shape 358"/>
          <p:cNvSpPr>
            <a:spLocks noGrp="1"/>
          </p:cNvSpPr>
          <p:nvPr>
            <p:ph type="sldNum" sz="quarter" idx="2"/>
          </p:nvPr>
        </p:nvSpPr>
        <p:spPr>
          <a:xfrm>
            <a:off x="9137047" y="640689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>
            <a:spLocks noGrp="1"/>
          </p:cNvSpPr>
          <p:nvPr>
            <p:ph type="sldNum" sz="quarter" idx="2"/>
          </p:nvPr>
        </p:nvSpPr>
        <p:spPr>
          <a:xfrm>
            <a:off x="9137047" y="640689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73" name="Shape 373"/>
          <p:cNvSpPr>
            <a:spLocks noGrp="1"/>
          </p:cNvSpPr>
          <p:nvPr>
            <p:ph type="body" idx="1"/>
          </p:nvPr>
        </p:nvSpPr>
        <p:spPr>
          <a:xfrm>
            <a:off x="3872972" y="273052"/>
            <a:ext cx="553773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4" name="Shape 374"/>
          <p:cNvSpPr>
            <a:spLocks noGrp="1"/>
          </p:cNvSpPr>
          <p:nvPr>
            <p:ph type="body" sz="half" idx="13"/>
          </p:nvPr>
        </p:nvSpPr>
        <p:spPr>
          <a:xfrm>
            <a:off x="495298" y="1435102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75" name="Shape 375"/>
          <p:cNvSpPr>
            <a:spLocks noGrp="1"/>
          </p:cNvSpPr>
          <p:nvPr>
            <p:ph type="sldNum" sz="quarter" idx="2"/>
          </p:nvPr>
        </p:nvSpPr>
        <p:spPr>
          <a:xfrm>
            <a:off x="9137047" y="640689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83" name="Shape 38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84" name="Shape 38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5" name="Shape 385"/>
          <p:cNvSpPr>
            <a:spLocks noGrp="1"/>
          </p:cNvSpPr>
          <p:nvPr>
            <p:ph type="sldNum" sz="quarter" idx="2"/>
          </p:nvPr>
        </p:nvSpPr>
        <p:spPr>
          <a:xfrm>
            <a:off x="9137047" y="640689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93" name="Shape 3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4" name="Shape 394"/>
          <p:cNvSpPr>
            <a:spLocks noGrp="1"/>
          </p:cNvSpPr>
          <p:nvPr>
            <p:ph type="sldNum" sz="quarter" idx="2"/>
          </p:nvPr>
        </p:nvSpPr>
        <p:spPr>
          <a:xfrm>
            <a:off x="9137047" y="640689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495300" y="1535112"/>
            <a:ext cx="4376871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sz="quarter" idx="13"/>
          </p:nvPr>
        </p:nvSpPr>
        <p:spPr>
          <a:xfrm>
            <a:off x="5032114" y="1535111"/>
            <a:ext cx="4378592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02" name="Shape 40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3" name="Shape 403"/>
          <p:cNvSpPr>
            <a:spLocks noGrp="1"/>
          </p:cNvSpPr>
          <p:nvPr>
            <p:ph type="sldNum" sz="quarter" idx="2"/>
          </p:nvPr>
        </p:nvSpPr>
        <p:spPr>
          <a:xfrm>
            <a:off x="9137047" y="640689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>
            <a:spLocks noGrp="1"/>
          </p:cNvSpPr>
          <p:nvPr>
            <p:ph type="title"/>
          </p:nvPr>
        </p:nvSpPr>
        <p:spPr>
          <a:xfrm>
            <a:off x="1993507" y="-12559"/>
            <a:ext cx="7921284" cy="78441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1" name="Shape 411"/>
          <p:cNvSpPr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2" name="Shape 4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>
            <a:spLocks noGrp="1"/>
          </p:cNvSpPr>
          <p:nvPr>
            <p:ph type="title"/>
          </p:nvPr>
        </p:nvSpPr>
        <p:spPr>
          <a:xfrm>
            <a:off x="782506" y="4407015"/>
            <a:ext cx="8420101" cy="1362077"/>
          </a:xfrm>
          <a:prstGeom prst="rect">
            <a:avLst/>
          </a:prstGeom>
          <a:effectLst/>
        </p:spPr>
        <p:txBody>
          <a:bodyPr lIns="45718" tIns="45718" rIns="45718" bIns="45718" anchor="t"/>
          <a:lstStyle>
            <a:lvl1pPr>
              <a:defRPr sz="4000" cap="all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20" name="Shape 420"/>
          <p:cNvSpPr>
            <a:spLocks noGrp="1"/>
          </p:cNvSpPr>
          <p:nvPr>
            <p:ph type="body" sz="quarter" idx="1"/>
          </p:nvPr>
        </p:nvSpPr>
        <p:spPr>
          <a:xfrm>
            <a:off x="782506" y="2906713"/>
            <a:ext cx="84201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1" name="Shape 4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29" name="Shape 429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0" name="Shape 4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38" name="Shape 438"/>
          <p:cNvSpPr>
            <a:spLocks noGrp="1"/>
          </p:cNvSpPr>
          <p:nvPr>
            <p:ph type="body" sz="quarter" idx="1"/>
          </p:nvPr>
        </p:nvSpPr>
        <p:spPr>
          <a:xfrm>
            <a:off x="495300" y="1535112"/>
            <a:ext cx="4376871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9" name="Shape 439"/>
          <p:cNvSpPr>
            <a:spLocks noGrp="1"/>
          </p:cNvSpPr>
          <p:nvPr>
            <p:ph type="body" sz="quarter" idx="13"/>
          </p:nvPr>
        </p:nvSpPr>
        <p:spPr>
          <a:xfrm>
            <a:off x="5032114" y="1535111"/>
            <a:ext cx="4378592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440" name="Shape 4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48" name="Shape 4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63" name="Shape 463"/>
          <p:cNvSpPr>
            <a:spLocks noGrp="1"/>
          </p:cNvSpPr>
          <p:nvPr>
            <p:ph type="body" idx="1"/>
          </p:nvPr>
        </p:nvSpPr>
        <p:spPr>
          <a:xfrm>
            <a:off x="3872972" y="273052"/>
            <a:ext cx="553773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4" name="Shape 464"/>
          <p:cNvSpPr>
            <a:spLocks noGrp="1"/>
          </p:cNvSpPr>
          <p:nvPr>
            <p:ph type="body" sz="half" idx="13"/>
          </p:nvPr>
        </p:nvSpPr>
        <p:spPr>
          <a:xfrm>
            <a:off x="495298" y="1435102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65" name="Shape 4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73" name="Shape 47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74" name="Shape 47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5" name="Shape 4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83" name="Shape 48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4" name="Shape 4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92" name="Shape 49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3" name="Shape 4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>
            <a:spLocks noGrp="1"/>
          </p:cNvSpPr>
          <p:nvPr>
            <p:ph type="title"/>
          </p:nvPr>
        </p:nvSpPr>
        <p:spPr>
          <a:xfrm>
            <a:off x="1993507" y="-12559"/>
            <a:ext cx="7921284" cy="78441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1" name="Shape 501"/>
          <p:cNvSpPr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2" name="Shape 50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>
            <a:spLocks noGrp="1"/>
          </p:cNvSpPr>
          <p:nvPr>
            <p:ph type="title"/>
          </p:nvPr>
        </p:nvSpPr>
        <p:spPr>
          <a:xfrm>
            <a:off x="782506" y="4407015"/>
            <a:ext cx="8420101" cy="1362077"/>
          </a:xfrm>
          <a:prstGeom prst="rect">
            <a:avLst/>
          </a:prstGeom>
          <a:effectLst/>
        </p:spPr>
        <p:txBody>
          <a:bodyPr lIns="45718" tIns="45718" rIns="45718" bIns="45718" anchor="t"/>
          <a:lstStyle>
            <a:lvl1pPr>
              <a:defRPr sz="4000" cap="all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10" name="Shape 510"/>
          <p:cNvSpPr>
            <a:spLocks noGrp="1"/>
          </p:cNvSpPr>
          <p:nvPr>
            <p:ph type="body" sz="quarter" idx="1"/>
          </p:nvPr>
        </p:nvSpPr>
        <p:spPr>
          <a:xfrm>
            <a:off x="782506" y="2906713"/>
            <a:ext cx="84201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1" name="Shape 5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19" name="Shape 519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0" name="Shape 5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28" name="Shape 528"/>
          <p:cNvSpPr>
            <a:spLocks noGrp="1"/>
          </p:cNvSpPr>
          <p:nvPr>
            <p:ph type="body" sz="quarter" idx="1"/>
          </p:nvPr>
        </p:nvSpPr>
        <p:spPr>
          <a:xfrm>
            <a:off x="495300" y="1535112"/>
            <a:ext cx="4376871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9" name="Shape 529"/>
          <p:cNvSpPr>
            <a:spLocks noGrp="1"/>
          </p:cNvSpPr>
          <p:nvPr>
            <p:ph type="body" sz="quarter" idx="13"/>
          </p:nvPr>
        </p:nvSpPr>
        <p:spPr>
          <a:xfrm>
            <a:off x="5032114" y="1535111"/>
            <a:ext cx="4378592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30" name="Shape 5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38" name="Shape 5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Shape 552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53" name="Shape 553"/>
          <p:cNvSpPr>
            <a:spLocks noGrp="1"/>
          </p:cNvSpPr>
          <p:nvPr>
            <p:ph type="body" idx="1"/>
          </p:nvPr>
        </p:nvSpPr>
        <p:spPr>
          <a:xfrm>
            <a:off x="3872972" y="273052"/>
            <a:ext cx="553773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4" name="Shape 554"/>
          <p:cNvSpPr>
            <a:spLocks noGrp="1"/>
          </p:cNvSpPr>
          <p:nvPr>
            <p:ph type="body" sz="half" idx="13"/>
          </p:nvPr>
        </p:nvSpPr>
        <p:spPr>
          <a:xfrm>
            <a:off x="495298" y="1435102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55" name="Shape 5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63" name="Shape 56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64" name="Shape 56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5" name="Shape 5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Shape 57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73" name="Shape 57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4" name="Shape 5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82" name="Shape 58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3" name="Shape 5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Shape 590"/>
          <p:cNvSpPr>
            <a:spLocks noGrp="1"/>
          </p:cNvSpPr>
          <p:nvPr>
            <p:ph type="title"/>
          </p:nvPr>
        </p:nvSpPr>
        <p:spPr>
          <a:xfrm>
            <a:off x="1993507" y="-12559"/>
            <a:ext cx="7921284" cy="78441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1" name="Shape 591"/>
          <p:cNvSpPr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2" name="Shape 59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Shape 599"/>
          <p:cNvSpPr>
            <a:spLocks noGrp="1"/>
          </p:cNvSpPr>
          <p:nvPr>
            <p:ph type="title"/>
          </p:nvPr>
        </p:nvSpPr>
        <p:spPr>
          <a:xfrm>
            <a:off x="782506" y="4407015"/>
            <a:ext cx="8420101" cy="1362077"/>
          </a:xfrm>
          <a:prstGeom prst="rect">
            <a:avLst/>
          </a:prstGeom>
          <a:effectLst/>
        </p:spPr>
        <p:txBody>
          <a:bodyPr lIns="45718" tIns="45718" rIns="45718" bIns="45718" anchor="t"/>
          <a:lstStyle>
            <a:lvl1pPr>
              <a:defRPr sz="4000" cap="all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00" name="Shape 600"/>
          <p:cNvSpPr>
            <a:spLocks noGrp="1"/>
          </p:cNvSpPr>
          <p:nvPr>
            <p:ph type="body" sz="quarter" idx="1"/>
          </p:nvPr>
        </p:nvSpPr>
        <p:spPr>
          <a:xfrm>
            <a:off x="782506" y="2906713"/>
            <a:ext cx="84201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1" name="Shape 6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Shape 60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09" name="Shape 609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0" name="Shape 6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Shape 617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18" name="Shape 618"/>
          <p:cNvSpPr>
            <a:spLocks noGrp="1"/>
          </p:cNvSpPr>
          <p:nvPr>
            <p:ph type="body" sz="quarter" idx="1"/>
          </p:nvPr>
        </p:nvSpPr>
        <p:spPr>
          <a:xfrm>
            <a:off x="495300" y="1535112"/>
            <a:ext cx="4376871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9" name="Shape 619"/>
          <p:cNvSpPr>
            <a:spLocks noGrp="1"/>
          </p:cNvSpPr>
          <p:nvPr>
            <p:ph type="body" sz="quarter" idx="13"/>
          </p:nvPr>
        </p:nvSpPr>
        <p:spPr>
          <a:xfrm>
            <a:off x="5032114" y="1535111"/>
            <a:ext cx="4378592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620" name="Shape 6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Shape 627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28" name="Shape 6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Shape 6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Shape 642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43" name="Shape 643"/>
          <p:cNvSpPr>
            <a:spLocks noGrp="1"/>
          </p:cNvSpPr>
          <p:nvPr>
            <p:ph type="body" idx="1"/>
          </p:nvPr>
        </p:nvSpPr>
        <p:spPr>
          <a:xfrm>
            <a:off x="3872972" y="273052"/>
            <a:ext cx="553773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4" name="Shape 644"/>
          <p:cNvSpPr>
            <a:spLocks noGrp="1"/>
          </p:cNvSpPr>
          <p:nvPr>
            <p:ph type="body" sz="half" idx="13"/>
          </p:nvPr>
        </p:nvSpPr>
        <p:spPr>
          <a:xfrm>
            <a:off x="495298" y="1435102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45" name="Shape 6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Shape 65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53" name="Shape 65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54" name="Shape 65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5" name="Shape 6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Shape 66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63" name="Shape 66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4" name="Shape 6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xfrm>
            <a:off x="3872972" y="273052"/>
            <a:ext cx="553773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sz="half" idx="13"/>
          </p:nvPr>
        </p:nvSpPr>
        <p:spPr>
          <a:xfrm>
            <a:off x="495298" y="1435102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Shape 67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72" name="Shape 67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3" name="Shape 6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Shape 680"/>
          <p:cNvSpPr>
            <a:spLocks noGrp="1"/>
          </p:cNvSpPr>
          <p:nvPr>
            <p:ph type="title"/>
          </p:nvPr>
        </p:nvSpPr>
        <p:spPr>
          <a:xfrm>
            <a:off x="1993507" y="-12559"/>
            <a:ext cx="7921284" cy="78441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1" name="Shape 681"/>
          <p:cNvSpPr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2" name="Shape 6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Shape 689"/>
          <p:cNvSpPr>
            <a:spLocks noGrp="1"/>
          </p:cNvSpPr>
          <p:nvPr>
            <p:ph type="title"/>
          </p:nvPr>
        </p:nvSpPr>
        <p:spPr>
          <a:xfrm>
            <a:off x="782506" y="4407015"/>
            <a:ext cx="8420101" cy="1362077"/>
          </a:xfrm>
          <a:prstGeom prst="rect">
            <a:avLst/>
          </a:prstGeom>
          <a:effectLst/>
        </p:spPr>
        <p:txBody>
          <a:bodyPr lIns="45718" tIns="45718" rIns="45718" bIns="45718" anchor="t"/>
          <a:lstStyle>
            <a:lvl1pPr>
              <a:defRPr sz="4000" cap="all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90" name="Shape 690"/>
          <p:cNvSpPr>
            <a:spLocks noGrp="1"/>
          </p:cNvSpPr>
          <p:nvPr>
            <p:ph type="body" sz="quarter" idx="1"/>
          </p:nvPr>
        </p:nvSpPr>
        <p:spPr>
          <a:xfrm>
            <a:off x="782506" y="2906713"/>
            <a:ext cx="84201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1" name="Shape 6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Shape 69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99" name="Shape 699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00" name="Shape 7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Shape 707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08" name="Shape 708"/>
          <p:cNvSpPr>
            <a:spLocks noGrp="1"/>
          </p:cNvSpPr>
          <p:nvPr>
            <p:ph type="body" sz="quarter" idx="1"/>
          </p:nvPr>
        </p:nvSpPr>
        <p:spPr>
          <a:xfrm>
            <a:off x="495300" y="1535112"/>
            <a:ext cx="4376871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09" name="Shape 709"/>
          <p:cNvSpPr>
            <a:spLocks noGrp="1"/>
          </p:cNvSpPr>
          <p:nvPr>
            <p:ph type="body" sz="quarter" idx="13"/>
          </p:nvPr>
        </p:nvSpPr>
        <p:spPr>
          <a:xfrm>
            <a:off x="5032114" y="1535111"/>
            <a:ext cx="4378592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710" name="Shape 7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Shape 717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18" name="Shape 7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Shape 7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Shape 732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33" name="Shape 733"/>
          <p:cNvSpPr>
            <a:spLocks noGrp="1"/>
          </p:cNvSpPr>
          <p:nvPr>
            <p:ph type="body" idx="1"/>
          </p:nvPr>
        </p:nvSpPr>
        <p:spPr>
          <a:xfrm>
            <a:off x="3872972" y="273052"/>
            <a:ext cx="553773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4" name="Shape 734"/>
          <p:cNvSpPr>
            <a:spLocks noGrp="1"/>
          </p:cNvSpPr>
          <p:nvPr>
            <p:ph type="body" sz="half" idx="13"/>
          </p:nvPr>
        </p:nvSpPr>
        <p:spPr>
          <a:xfrm>
            <a:off x="495298" y="1435102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35" name="Shape 7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Shape 74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43" name="Shape 74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44" name="Shape 74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5" name="Shape 7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Shape 75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53" name="Shape 75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4" name="Shape 7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6" name="Shape 86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Shape 76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62" name="Shape 76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3" name="Shape 7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Shape 770"/>
          <p:cNvSpPr>
            <a:spLocks noGrp="1"/>
          </p:cNvSpPr>
          <p:nvPr>
            <p:ph type="title"/>
          </p:nvPr>
        </p:nvSpPr>
        <p:spPr>
          <a:xfrm>
            <a:off x="1993507" y="-12559"/>
            <a:ext cx="7921284" cy="78441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1" name="Shape 771"/>
          <p:cNvSpPr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2" name="Shape 772"/>
          <p:cNvSpPr>
            <a:spLocks noGrp="1"/>
          </p:cNvSpPr>
          <p:nvPr>
            <p:ph type="sldNum" sz="quarter" idx="2"/>
          </p:nvPr>
        </p:nvSpPr>
        <p:spPr>
          <a:xfrm>
            <a:off x="9137047" y="640687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Shape 779"/>
          <p:cNvSpPr>
            <a:spLocks noGrp="1"/>
          </p:cNvSpPr>
          <p:nvPr>
            <p:ph type="title"/>
          </p:nvPr>
        </p:nvSpPr>
        <p:spPr>
          <a:xfrm>
            <a:off x="782506" y="4406989"/>
            <a:ext cx="8420101" cy="1362077"/>
          </a:xfrm>
          <a:prstGeom prst="rect">
            <a:avLst/>
          </a:prstGeom>
          <a:effectLst/>
        </p:spPr>
        <p:txBody>
          <a:bodyPr lIns="45718" tIns="45718" rIns="45718" bIns="45718" anchor="t"/>
          <a:lstStyle>
            <a:lvl1pPr>
              <a:defRPr sz="4000" cap="all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80" name="Shape 780"/>
          <p:cNvSpPr>
            <a:spLocks noGrp="1"/>
          </p:cNvSpPr>
          <p:nvPr>
            <p:ph type="body" sz="quarter" idx="1"/>
          </p:nvPr>
        </p:nvSpPr>
        <p:spPr>
          <a:xfrm>
            <a:off x="782506" y="2906713"/>
            <a:ext cx="84201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1" name="Shape 781"/>
          <p:cNvSpPr>
            <a:spLocks noGrp="1"/>
          </p:cNvSpPr>
          <p:nvPr>
            <p:ph type="sldNum" sz="quarter" idx="2"/>
          </p:nvPr>
        </p:nvSpPr>
        <p:spPr>
          <a:xfrm>
            <a:off x="9137047" y="640687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Shape 78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89" name="Shape 789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0" name="Shape 790"/>
          <p:cNvSpPr>
            <a:spLocks noGrp="1"/>
          </p:cNvSpPr>
          <p:nvPr>
            <p:ph type="sldNum" sz="quarter" idx="2"/>
          </p:nvPr>
        </p:nvSpPr>
        <p:spPr>
          <a:xfrm>
            <a:off x="9137047" y="640687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Shape 797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98" name="Shape 798"/>
          <p:cNvSpPr>
            <a:spLocks noGrp="1"/>
          </p:cNvSpPr>
          <p:nvPr>
            <p:ph type="body" sz="quarter" idx="1"/>
          </p:nvPr>
        </p:nvSpPr>
        <p:spPr>
          <a:xfrm>
            <a:off x="495300" y="1535112"/>
            <a:ext cx="4376871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9" name="Shape 799"/>
          <p:cNvSpPr>
            <a:spLocks noGrp="1"/>
          </p:cNvSpPr>
          <p:nvPr>
            <p:ph type="body" sz="quarter" idx="13"/>
          </p:nvPr>
        </p:nvSpPr>
        <p:spPr>
          <a:xfrm>
            <a:off x="5032114" y="1535111"/>
            <a:ext cx="4378592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800" name="Shape 800"/>
          <p:cNvSpPr>
            <a:spLocks noGrp="1"/>
          </p:cNvSpPr>
          <p:nvPr>
            <p:ph type="sldNum" sz="quarter" idx="2"/>
          </p:nvPr>
        </p:nvSpPr>
        <p:spPr>
          <a:xfrm>
            <a:off x="9137047" y="640687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Shape 807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08" name="Shape 808"/>
          <p:cNvSpPr>
            <a:spLocks noGrp="1"/>
          </p:cNvSpPr>
          <p:nvPr>
            <p:ph type="sldNum" sz="quarter" idx="2"/>
          </p:nvPr>
        </p:nvSpPr>
        <p:spPr>
          <a:xfrm>
            <a:off x="9137047" y="640687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Shape 815"/>
          <p:cNvSpPr>
            <a:spLocks noGrp="1"/>
          </p:cNvSpPr>
          <p:nvPr>
            <p:ph type="sldNum" sz="quarter" idx="2"/>
          </p:nvPr>
        </p:nvSpPr>
        <p:spPr>
          <a:xfrm>
            <a:off x="9137047" y="640687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Shape 822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23" name="Shape 823"/>
          <p:cNvSpPr>
            <a:spLocks noGrp="1"/>
          </p:cNvSpPr>
          <p:nvPr>
            <p:ph type="body" idx="1"/>
          </p:nvPr>
        </p:nvSpPr>
        <p:spPr>
          <a:xfrm>
            <a:off x="3872972" y="273052"/>
            <a:ext cx="553773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4" name="Shape 824"/>
          <p:cNvSpPr>
            <a:spLocks noGrp="1"/>
          </p:cNvSpPr>
          <p:nvPr>
            <p:ph type="body" sz="half" idx="13"/>
          </p:nvPr>
        </p:nvSpPr>
        <p:spPr>
          <a:xfrm>
            <a:off x="495298" y="1435102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25" name="Shape 825"/>
          <p:cNvSpPr>
            <a:spLocks noGrp="1"/>
          </p:cNvSpPr>
          <p:nvPr>
            <p:ph type="sldNum" sz="quarter" idx="2"/>
          </p:nvPr>
        </p:nvSpPr>
        <p:spPr>
          <a:xfrm>
            <a:off x="9137047" y="640687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Shape 83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33" name="Shape 83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34" name="Shape 83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5" name="Shape 835"/>
          <p:cNvSpPr>
            <a:spLocks noGrp="1"/>
          </p:cNvSpPr>
          <p:nvPr>
            <p:ph type="sldNum" sz="quarter" idx="2"/>
          </p:nvPr>
        </p:nvSpPr>
        <p:spPr>
          <a:xfrm>
            <a:off x="9137047" y="640687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Shape 84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43" name="Shape 84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4" name="Shape 844"/>
          <p:cNvSpPr>
            <a:spLocks noGrp="1"/>
          </p:cNvSpPr>
          <p:nvPr>
            <p:ph type="sldNum" sz="quarter" idx="2"/>
          </p:nvPr>
        </p:nvSpPr>
        <p:spPr>
          <a:xfrm>
            <a:off x="9137047" y="640687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hape 9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Shape 85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52" name="Shape 85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3" name="Shape 853"/>
          <p:cNvSpPr>
            <a:spLocks noGrp="1"/>
          </p:cNvSpPr>
          <p:nvPr>
            <p:ph type="sldNum" sz="quarter" idx="2"/>
          </p:nvPr>
        </p:nvSpPr>
        <p:spPr>
          <a:xfrm>
            <a:off x="9137047" y="6406875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Shape 860"/>
          <p:cNvSpPr>
            <a:spLocks noGrp="1"/>
          </p:cNvSpPr>
          <p:nvPr>
            <p:ph type="title"/>
          </p:nvPr>
        </p:nvSpPr>
        <p:spPr>
          <a:xfrm>
            <a:off x="1993507" y="-12559"/>
            <a:ext cx="7921284" cy="78441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61" name="Shape 861"/>
          <p:cNvSpPr>
            <a:spLocks noGrp="1"/>
          </p:cNvSpPr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2" name="Shape 8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Shape 869"/>
          <p:cNvSpPr>
            <a:spLocks noGrp="1"/>
          </p:cNvSpPr>
          <p:nvPr>
            <p:ph type="title"/>
          </p:nvPr>
        </p:nvSpPr>
        <p:spPr>
          <a:xfrm>
            <a:off x="782506" y="4407015"/>
            <a:ext cx="8420101" cy="1362077"/>
          </a:xfrm>
          <a:prstGeom prst="rect">
            <a:avLst/>
          </a:prstGeom>
          <a:effectLst/>
        </p:spPr>
        <p:txBody>
          <a:bodyPr lIns="45718" tIns="45718" rIns="45718" bIns="45718" anchor="t"/>
          <a:lstStyle>
            <a:lvl1pPr>
              <a:defRPr sz="4000" cap="all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70" name="Shape 870"/>
          <p:cNvSpPr>
            <a:spLocks noGrp="1"/>
          </p:cNvSpPr>
          <p:nvPr>
            <p:ph type="body" sz="quarter" idx="1"/>
          </p:nvPr>
        </p:nvSpPr>
        <p:spPr>
          <a:xfrm>
            <a:off x="782506" y="2906713"/>
            <a:ext cx="84201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1" name="Shape 8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Shape 87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79" name="Shape 879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0" name="Shape 88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Shape 887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88" name="Shape 888"/>
          <p:cNvSpPr>
            <a:spLocks noGrp="1"/>
          </p:cNvSpPr>
          <p:nvPr>
            <p:ph type="body" sz="quarter" idx="1"/>
          </p:nvPr>
        </p:nvSpPr>
        <p:spPr>
          <a:xfrm>
            <a:off x="495300" y="1535112"/>
            <a:ext cx="4376871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9" name="Shape 889"/>
          <p:cNvSpPr>
            <a:spLocks noGrp="1"/>
          </p:cNvSpPr>
          <p:nvPr>
            <p:ph type="body" sz="quarter" idx="13"/>
          </p:nvPr>
        </p:nvSpPr>
        <p:spPr>
          <a:xfrm>
            <a:off x="5032114" y="1535111"/>
            <a:ext cx="4378592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890" name="Shape 8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" name="Shape 897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98" name="Shape 89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" name="Shape 90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Shape 912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13" name="Shape 913"/>
          <p:cNvSpPr>
            <a:spLocks noGrp="1"/>
          </p:cNvSpPr>
          <p:nvPr>
            <p:ph type="body" idx="1"/>
          </p:nvPr>
        </p:nvSpPr>
        <p:spPr>
          <a:xfrm>
            <a:off x="3872972" y="273052"/>
            <a:ext cx="553773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4" name="Shape 914"/>
          <p:cNvSpPr>
            <a:spLocks noGrp="1"/>
          </p:cNvSpPr>
          <p:nvPr>
            <p:ph type="body" sz="half" idx="13"/>
          </p:nvPr>
        </p:nvSpPr>
        <p:spPr>
          <a:xfrm>
            <a:off x="495298" y="1435102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15" name="Shape 9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" name="Shape 92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  <a:effectLst/>
        </p:spPr>
        <p:txBody>
          <a:bodyPr lIns="45718" tIns="45718" rIns="45718" bIns="45718" anchor="b"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23" name="Shape 92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24" name="Shape 92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5" name="Shape 9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" name="Shape 93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effectLst/>
        </p:spPr>
        <p:txBody>
          <a:bodyPr lIns="45718" tIns="45718" rIns="45718" bIns="45718"/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33" name="Shape 9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4" name="Shape 9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63" Type="http://schemas.openxmlformats.org/officeDocument/2006/relationships/slideLayout" Target="../slideLayouts/slideLayout63.xml"/><Relationship Id="rId84" Type="http://schemas.openxmlformats.org/officeDocument/2006/relationships/slideLayout" Target="../slideLayouts/slideLayout84.xml"/><Relationship Id="rId138" Type="http://schemas.openxmlformats.org/officeDocument/2006/relationships/slideLayout" Target="../slideLayouts/slideLayout138.xml"/><Relationship Id="rId159" Type="http://schemas.openxmlformats.org/officeDocument/2006/relationships/slideLayout" Target="../slideLayouts/slideLayout159.xml"/><Relationship Id="rId170" Type="http://schemas.openxmlformats.org/officeDocument/2006/relationships/slideLayout" Target="../slideLayouts/slideLayout170.xml"/><Relationship Id="rId191" Type="http://schemas.openxmlformats.org/officeDocument/2006/relationships/slideLayout" Target="../slideLayouts/slideLayout191.xml"/><Relationship Id="rId196" Type="http://schemas.openxmlformats.org/officeDocument/2006/relationships/slideLayout" Target="../slideLayouts/slideLayout196.xml"/><Relationship Id="rId200" Type="http://schemas.openxmlformats.org/officeDocument/2006/relationships/slideLayout" Target="../slideLayouts/slideLayout200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28" Type="http://schemas.openxmlformats.org/officeDocument/2006/relationships/slideLayout" Target="../slideLayouts/slideLayout128.xml"/><Relationship Id="rId144" Type="http://schemas.openxmlformats.org/officeDocument/2006/relationships/slideLayout" Target="../slideLayouts/slideLayout144.xml"/><Relationship Id="rId149" Type="http://schemas.openxmlformats.org/officeDocument/2006/relationships/slideLayout" Target="../slideLayouts/slideLayout149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60" Type="http://schemas.openxmlformats.org/officeDocument/2006/relationships/slideLayout" Target="../slideLayouts/slideLayout160.xml"/><Relationship Id="rId165" Type="http://schemas.openxmlformats.org/officeDocument/2006/relationships/slideLayout" Target="../slideLayouts/slideLayout165.xml"/><Relationship Id="rId181" Type="http://schemas.openxmlformats.org/officeDocument/2006/relationships/slideLayout" Target="../slideLayouts/slideLayout181.xml"/><Relationship Id="rId186" Type="http://schemas.openxmlformats.org/officeDocument/2006/relationships/slideLayout" Target="../slideLayouts/slideLayout186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134" Type="http://schemas.openxmlformats.org/officeDocument/2006/relationships/slideLayout" Target="../slideLayouts/slideLayout134.xml"/><Relationship Id="rId139" Type="http://schemas.openxmlformats.org/officeDocument/2006/relationships/slideLayout" Target="../slideLayouts/slideLayout139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150" Type="http://schemas.openxmlformats.org/officeDocument/2006/relationships/slideLayout" Target="../slideLayouts/slideLayout150.xml"/><Relationship Id="rId155" Type="http://schemas.openxmlformats.org/officeDocument/2006/relationships/slideLayout" Target="../slideLayouts/slideLayout155.xml"/><Relationship Id="rId171" Type="http://schemas.openxmlformats.org/officeDocument/2006/relationships/slideLayout" Target="../slideLayouts/slideLayout171.xml"/><Relationship Id="rId176" Type="http://schemas.openxmlformats.org/officeDocument/2006/relationships/slideLayout" Target="../slideLayouts/slideLayout176.xml"/><Relationship Id="rId192" Type="http://schemas.openxmlformats.org/officeDocument/2006/relationships/slideLayout" Target="../slideLayouts/slideLayout192.xml"/><Relationship Id="rId197" Type="http://schemas.openxmlformats.org/officeDocument/2006/relationships/slideLayout" Target="../slideLayouts/slideLayout197.xml"/><Relationship Id="rId201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24" Type="http://schemas.openxmlformats.org/officeDocument/2006/relationships/slideLayout" Target="../slideLayouts/slideLayout124.xml"/><Relationship Id="rId129" Type="http://schemas.openxmlformats.org/officeDocument/2006/relationships/slideLayout" Target="../slideLayouts/slideLayout129.xml"/><Relationship Id="rId54" Type="http://schemas.openxmlformats.org/officeDocument/2006/relationships/slideLayout" Target="../slideLayouts/slideLayout54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40" Type="http://schemas.openxmlformats.org/officeDocument/2006/relationships/slideLayout" Target="../slideLayouts/slideLayout140.xml"/><Relationship Id="rId145" Type="http://schemas.openxmlformats.org/officeDocument/2006/relationships/slideLayout" Target="../slideLayouts/slideLayout145.xml"/><Relationship Id="rId161" Type="http://schemas.openxmlformats.org/officeDocument/2006/relationships/slideLayout" Target="../slideLayouts/slideLayout161.xml"/><Relationship Id="rId166" Type="http://schemas.openxmlformats.org/officeDocument/2006/relationships/slideLayout" Target="../slideLayouts/slideLayout166.xml"/><Relationship Id="rId182" Type="http://schemas.openxmlformats.org/officeDocument/2006/relationships/slideLayout" Target="../slideLayouts/slideLayout182.xml"/><Relationship Id="rId187" Type="http://schemas.openxmlformats.org/officeDocument/2006/relationships/slideLayout" Target="../slideLayouts/slideLayout18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44" Type="http://schemas.openxmlformats.org/officeDocument/2006/relationships/slideLayout" Target="../slideLayouts/slideLayout44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130" Type="http://schemas.openxmlformats.org/officeDocument/2006/relationships/slideLayout" Target="../slideLayouts/slideLayout130.xml"/><Relationship Id="rId135" Type="http://schemas.openxmlformats.org/officeDocument/2006/relationships/slideLayout" Target="../slideLayouts/slideLayout135.xml"/><Relationship Id="rId151" Type="http://schemas.openxmlformats.org/officeDocument/2006/relationships/slideLayout" Target="../slideLayouts/slideLayout151.xml"/><Relationship Id="rId156" Type="http://schemas.openxmlformats.org/officeDocument/2006/relationships/slideLayout" Target="../slideLayouts/slideLayout156.xml"/><Relationship Id="rId177" Type="http://schemas.openxmlformats.org/officeDocument/2006/relationships/slideLayout" Target="../slideLayouts/slideLayout177.xml"/><Relationship Id="rId198" Type="http://schemas.openxmlformats.org/officeDocument/2006/relationships/slideLayout" Target="../slideLayouts/slideLayout198.xml"/><Relationship Id="rId172" Type="http://schemas.openxmlformats.org/officeDocument/2006/relationships/slideLayout" Target="../slideLayouts/slideLayout172.xml"/><Relationship Id="rId193" Type="http://schemas.openxmlformats.org/officeDocument/2006/relationships/slideLayout" Target="../slideLayouts/slideLayout193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41" Type="http://schemas.openxmlformats.org/officeDocument/2006/relationships/slideLayout" Target="../slideLayouts/slideLayout141.xml"/><Relationship Id="rId146" Type="http://schemas.openxmlformats.org/officeDocument/2006/relationships/slideLayout" Target="../slideLayouts/slideLayout146.xml"/><Relationship Id="rId167" Type="http://schemas.openxmlformats.org/officeDocument/2006/relationships/slideLayout" Target="../slideLayouts/slideLayout167.xml"/><Relationship Id="rId188" Type="http://schemas.openxmlformats.org/officeDocument/2006/relationships/slideLayout" Target="../slideLayouts/slideLayout188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162" Type="http://schemas.openxmlformats.org/officeDocument/2006/relationships/slideLayout" Target="../slideLayouts/slideLayout162.xml"/><Relationship Id="rId183" Type="http://schemas.openxmlformats.org/officeDocument/2006/relationships/slideLayout" Target="../slideLayouts/slideLayout183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131" Type="http://schemas.openxmlformats.org/officeDocument/2006/relationships/slideLayout" Target="../slideLayouts/slideLayout131.xml"/><Relationship Id="rId136" Type="http://schemas.openxmlformats.org/officeDocument/2006/relationships/slideLayout" Target="../slideLayouts/slideLayout136.xml"/><Relationship Id="rId157" Type="http://schemas.openxmlformats.org/officeDocument/2006/relationships/slideLayout" Target="../slideLayouts/slideLayout157.xml"/><Relationship Id="rId178" Type="http://schemas.openxmlformats.org/officeDocument/2006/relationships/slideLayout" Target="../slideLayouts/slideLayout178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52" Type="http://schemas.openxmlformats.org/officeDocument/2006/relationships/slideLayout" Target="../slideLayouts/slideLayout152.xml"/><Relationship Id="rId173" Type="http://schemas.openxmlformats.org/officeDocument/2006/relationships/slideLayout" Target="../slideLayouts/slideLayout173.xml"/><Relationship Id="rId194" Type="http://schemas.openxmlformats.org/officeDocument/2006/relationships/slideLayout" Target="../slideLayouts/slideLayout194.xml"/><Relationship Id="rId199" Type="http://schemas.openxmlformats.org/officeDocument/2006/relationships/slideLayout" Target="../slideLayouts/slideLayout199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26" Type="http://schemas.openxmlformats.org/officeDocument/2006/relationships/slideLayout" Target="../slideLayouts/slideLayout126.xml"/><Relationship Id="rId147" Type="http://schemas.openxmlformats.org/officeDocument/2006/relationships/slideLayout" Target="../slideLayouts/slideLayout147.xml"/><Relationship Id="rId168" Type="http://schemas.openxmlformats.org/officeDocument/2006/relationships/slideLayout" Target="../slideLayouts/slideLayout16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142" Type="http://schemas.openxmlformats.org/officeDocument/2006/relationships/slideLayout" Target="../slideLayouts/slideLayout142.xml"/><Relationship Id="rId163" Type="http://schemas.openxmlformats.org/officeDocument/2006/relationships/slideLayout" Target="../slideLayouts/slideLayout163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3" Type="http://schemas.openxmlformats.org/officeDocument/2006/relationships/slideLayout" Target="../slideLayouts/slideLayout3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137" Type="http://schemas.openxmlformats.org/officeDocument/2006/relationships/slideLayout" Target="../slideLayouts/slideLayout137.xml"/><Relationship Id="rId158" Type="http://schemas.openxmlformats.org/officeDocument/2006/relationships/slideLayout" Target="../slideLayouts/slideLayout15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32" Type="http://schemas.openxmlformats.org/officeDocument/2006/relationships/slideLayout" Target="../slideLayouts/slideLayout132.xml"/><Relationship Id="rId153" Type="http://schemas.openxmlformats.org/officeDocument/2006/relationships/slideLayout" Target="../slideLayouts/slideLayout153.xml"/><Relationship Id="rId174" Type="http://schemas.openxmlformats.org/officeDocument/2006/relationships/slideLayout" Target="../slideLayouts/slideLayout174.xml"/><Relationship Id="rId179" Type="http://schemas.openxmlformats.org/officeDocument/2006/relationships/slideLayout" Target="../slideLayouts/slideLayout179.xml"/><Relationship Id="rId195" Type="http://schemas.openxmlformats.org/officeDocument/2006/relationships/slideLayout" Target="../slideLayouts/slideLayout195.xml"/><Relationship Id="rId190" Type="http://schemas.openxmlformats.org/officeDocument/2006/relationships/slideLayout" Target="../slideLayouts/slideLayout190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27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52" Type="http://schemas.openxmlformats.org/officeDocument/2006/relationships/slideLayout" Target="../slideLayouts/slideLayout52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43" Type="http://schemas.openxmlformats.org/officeDocument/2006/relationships/slideLayout" Target="../slideLayouts/slideLayout143.xml"/><Relationship Id="rId148" Type="http://schemas.openxmlformats.org/officeDocument/2006/relationships/slideLayout" Target="../slideLayouts/slideLayout148.xml"/><Relationship Id="rId164" Type="http://schemas.openxmlformats.org/officeDocument/2006/relationships/slideLayout" Target="../slideLayouts/slideLayout164.xml"/><Relationship Id="rId169" Type="http://schemas.openxmlformats.org/officeDocument/2006/relationships/slideLayout" Target="../slideLayouts/slideLayout169.xml"/><Relationship Id="rId185" Type="http://schemas.openxmlformats.org/officeDocument/2006/relationships/slideLayout" Target="../slideLayouts/slideLayout18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80" Type="http://schemas.openxmlformats.org/officeDocument/2006/relationships/slideLayout" Target="../slideLayouts/slideLayout180.xml"/><Relationship Id="rId26" Type="http://schemas.openxmlformats.org/officeDocument/2006/relationships/slideLayout" Target="../slideLayouts/slideLayout26.xml"/><Relationship Id="rId47" Type="http://schemas.openxmlformats.org/officeDocument/2006/relationships/slideLayout" Target="../slideLayouts/slideLayout47.xml"/><Relationship Id="rId68" Type="http://schemas.openxmlformats.org/officeDocument/2006/relationships/slideLayout" Target="../slideLayouts/slideLayout68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33" Type="http://schemas.openxmlformats.org/officeDocument/2006/relationships/slideLayout" Target="../slideLayouts/slideLayout133.xml"/><Relationship Id="rId154" Type="http://schemas.openxmlformats.org/officeDocument/2006/relationships/slideLayout" Target="../slideLayouts/slideLayout154.xml"/><Relationship Id="rId175" Type="http://schemas.openxmlformats.org/officeDocument/2006/relationships/slideLayout" Target="../slideLayouts/slideLayout1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-30958" y="771971"/>
            <a:ext cx="9906005" cy="169779"/>
            <a:chOff x="0" y="-1"/>
            <a:chExt cx="9906003" cy="169778"/>
          </a:xfrm>
        </p:grpSpPr>
        <p:sp>
          <p:nvSpPr>
            <p:cNvPr id="2" name="Shape 2"/>
            <p:cNvSpPr/>
            <p:nvPr/>
          </p:nvSpPr>
          <p:spPr>
            <a:xfrm>
              <a:off x="-1" y="-2"/>
              <a:ext cx="618466" cy="154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705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40040"/>
                </a:gs>
                <a:gs pos="100000">
                  <a:schemeClr val="accent4">
                    <a:alpha val="79000"/>
                  </a:schemeClr>
                </a:gs>
              </a:gsLst>
              <a:lin ang="2700000" scaled="0"/>
            </a:gradFill>
            <a:ln w="12700" cap="flat">
              <a:noFill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" name="Shape 3"/>
            <p:cNvSpPr/>
            <p:nvPr/>
          </p:nvSpPr>
          <p:spPr>
            <a:xfrm rot="10800000">
              <a:off x="576739" y="1558"/>
              <a:ext cx="9329265" cy="16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351" y="2186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2777"/>
                </a:gs>
                <a:gs pos="100000">
                  <a:srgbClr val="2C71FF">
                    <a:alpha val="80000"/>
                  </a:srgbClr>
                </a:gs>
              </a:gsLst>
              <a:lin ang="2700000" scaled="0"/>
            </a:gradFill>
            <a:ln w="12700" cap="flat">
              <a:noFill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856656" y="0"/>
            <a:ext cx="8018389" cy="771859"/>
          </a:xfrm>
          <a:prstGeom prst="rect">
            <a:avLst/>
          </a:prstGeom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699" tIns="45699" rIns="45699" bIns="4569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9137047" y="6406901"/>
            <a:ext cx="273654" cy="26425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  <p:sldLayoutId id="2147483673" r:id="rId22"/>
    <p:sldLayoutId id="2147483674" r:id="rId23"/>
    <p:sldLayoutId id="2147483675" r:id="rId24"/>
    <p:sldLayoutId id="2147483676" r:id="rId25"/>
    <p:sldLayoutId id="2147483677" r:id="rId26"/>
    <p:sldLayoutId id="2147483678" r:id="rId27"/>
    <p:sldLayoutId id="2147483679" r:id="rId28"/>
    <p:sldLayoutId id="2147483680" r:id="rId29"/>
    <p:sldLayoutId id="2147483681" r:id="rId30"/>
    <p:sldLayoutId id="2147483682" r:id="rId31"/>
    <p:sldLayoutId id="2147483684" r:id="rId32"/>
    <p:sldLayoutId id="2147483685" r:id="rId33"/>
    <p:sldLayoutId id="2147483686" r:id="rId34"/>
    <p:sldLayoutId id="2147483687" r:id="rId35"/>
    <p:sldLayoutId id="2147483688" r:id="rId36"/>
    <p:sldLayoutId id="2147483689" r:id="rId37"/>
    <p:sldLayoutId id="2147483690" r:id="rId38"/>
    <p:sldLayoutId id="2147483691" r:id="rId39"/>
    <p:sldLayoutId id="2147483692" r:id="rId40"/>
    <p:sldLayoutId id="2147483693" r:id="rId41"/>
    <p:sldLayoutId id="2147483694" r:id="rId42"/>
    <p:sldLayoutId id="2147483695" r:id="rId43"/>
    <p:sldLayoutId id="2147483696" r:id="rId44"/>
    <p:sldLayoutId id="2147483697" r:id="rId45"/>
    <p:sldLayoutId id="2147483698" r:id="rId46"/>
    <p:sldLayoutId id="2147483699" r:id="rId47"/>
    <p:sldLayoutId id="2147483700" r:id="rId48"/>
    <p:sldLayoutId id="2147483701" r:id="rId49"/>
    <p:sldLayoutId id="2147483702" r:id="rId50"/>
    <p:sldLayoutId id="2147483703" r:id="rId51"/>
    <p:sldLayoutId id="2147483704" r:id="rId52"/>
    <p:sldLayoutId id="2147483705" r:id="rId53"/>
    <p:sldLayoutId id="2147483706" r:id="rId54"/>
    <p:sldLayoutId id="2147483707" r:id="rId55"/>
    <p:sldLayoutId id="2147483708" r:id="rId56"/>
    <p:sldLayoutId id="2147483709" r:id="rId57"/>
    <p:sldLayoutId id="2147483710" r:id="rId58"/>
    <p:sldLayoutId id="2147483711" r:id="rId59"/>
    <p:sldLayoutId id="2147483712" r:id="rId60"/>
    <p:sldLayoutId id="2147483713" r:id="rId61"/>
    <p:sldLayoutId id="2147483714" r:id="rId62"/>
    <p:sldLayoutId id="2147483715" r:id="rId63"/>
    <p:sldLayoutId id="2147483716" r:id="rId64"/>
    <p:sldLayoutId id="2147483717" r:id="rId65"/>
    <p:sldLayoutId id="2147483718" r:id="rId66"/>
    <p:sldLayoutId id="2147483719" r:id="rId67"/>
    <p:sldLayoutId id="2147483720" r:id="rId68"/>
    <p:sldLayoutId id="2147483721" r:id="rId69"/>
    <p:sldLayoutId id="2147483722" r:id="rId70"/>
    <p:sldLayoutId id="2147483723" r:id="rId71"/>
    <p:sldLayoutId id="2147483724" r:id="rId72"/>
    <p:sldLayoutId id="2147483725" r:id="rId73"/>
    <p:sldLayoutId id="2147483726" r:id="rId74"/>
    <p:sldLayoutId id="2147483727" r:id="rId75"/>
    <p:sldLayoutId id="2147483728" r:id="rId76"/>
    <p:sldLayoutId id="2147483729" r:id="rId77"/>
    <p:sldLayoutId id="2147483730" r:id="rId78"/>
    <p:sldLayoutId id="2147483731" r:id="rId79"/>
    <p:sldLayoutId id="2147483732" r:id="rId80"/>
    <p:sldLayoutId id="2147483733" r:id="rId81"/>
    <p:sldLayoutId id="2147483734" r:id="rId82"/>
    <p:sldLayoutId id="2147483735" r:id="rId83"/>
    <p:sldLayoutId id="2147483736" r:id="rId84"/>
    <p:sldLayoutId id="2147483737" r:id="rId85"/>
    <p:sldLayoutId id="2147483738" r:id="rId86"/>
    <p:sldLayoutId id="2147483739" r:id="rId87"/>
    <p:sldLayoutId id="2147483740" r:id="rId88"/>
    <p:sldLayoutId id="2147483741" r:id="rId89"/>
    <p:sldLayoutId id="2147483742" r:id="rId90"/>
    <p:sldLayoutId id="2147483743" r:id="rId91"/>
    <p:sldLayoutId id="2147483744" r:id="rId92"/>
    <p:sldLayoutId id="2147483745" r:id="rId93"/>
    <p:sldLayoutId id="2147483746" r:id="rId94"/>
    <p:sldLayoutId id="2147483747" r:id="rId95"/>
    <p:sldLayoutId id="2147483748" r:id="rId96"/>
    <p:sldLayoutId id="2147483749" r:id="rId97"/>
    <p:sldLayoutId id="2147483750" r:id="rId98"/>
    <p:sldLayoutId id="2147483751" r:id="rId99"/>
    <p:sldLayoutId id="2147483752" r:id="rId100"/>
    <p:sldLayoutId id="2147483753" r:id="rId101"/>
    <p:sldLayoutId id="2147483755" r:id="rId102"/>
    <p:sldLayoutId id="2147483756" r:id="rId103"/>
    <p:sldLayoutId id="2147483757" r:id="rId104"/>
    <p:sldLayoutId id="2147483758" r:id="rId105"/>
    <p:sldLayoutId id="2147483759" r:id="rId106"/>
    <p:sldLayoutId id="2147483760" r:id="rId107"/>
    <p:sldLayoutId id="2147483761" r:id="rId108"/>
    <p:sldLayoutId id="2147483762" r:id="rId109"/>
    <p:sldLayoutId id="2147483763" r:id="rId110"/>
    <p:sldLayoutId id="2147483764" r:id="rId111"/>
    <p:sldLayoutId id="2147483766" r:id="rId112"/>
    <p:sldLayoutId id="2147483767" r:id="rId113"/>
    <p:sldLayoutId id="2147483768" r:id="rId114"/>
    <p:sldLayoutId id="2147483769" r:id="rId115"/>
    <p:sldLayoutId id="2147483770" r:id="rId116"/>
    <p:sldLayoutId id="2147483771" r:id="rId117"/>
    <p:sldLayoutId id="2147483772" r:id="rId118"/>
    <p:sldLayoutId id="2147483773" r:id="rId119"/>
    <p:sldLayoutId id="2147483774" r:id="rId120"/>
    <p:sldLayoutId id="2147483775" r:id="rId121"/>
    <p:sldLayoutId id="2147483776" r:id="rId122"/>
    <p:sldLayoutId id="2147483777" r:id="rId123"/>
    <p:sldLayoutId id="2147483778" r:id="rId124"/>
    <p:sldLayoutId id="2147483779" r:id="rId125"/>
    <p:sldLayoutId id="2147483780" r:id="rId126"/>
    <p:sldLayoutId id="2147483781" r:id="rId127"/>
    <p:sldLayoutId id="2147483782" r:id="rId128"/>
    <p:sldLayoutId id="2147483783" r:id="rId129"/>
    <p:sldLayoutId id="2147483784" r:id="rId130"/>
    <p:sldLayoutId id="2147483785" r:id="rId131"/>
    <p:sldLayoutId id="2147483786" r:id="rId132"/>
    <p:sldLayoutId id="2147483787" r:id="rId133"/>
    <p:sldLayoutId id="2147483788" r:id="rId134"/>
    <p:sldLayoutId id="2147483789" r:id="rId135"/>
    <p:sldLayoutId id="2147483790" r:id="rId136"/>
    <p:sldLayoutId id="2147483791" r:id="rId137"/>
    <p:sldLayoutId id="2147483792" r:id="rId138"/>
    <p:sldLayoutId id="2147483793" r:id="rId139"/>
    <p:sldLayoutId id="2147483794" r:id="rId140"/>
    <p:sldLayoutId id="2147483795" r:id="rId141"/>
    <p:sldLayoutId id="2147483796" r:id="rId142"/>
    <p:sldLayoutId id="2147483797" r:id="rId143"/>
    <p:sldLayoutId id="2147483798" r:id="rId144"/>
    <p:sldLayoutId id="2147483799" r:id="rId145"/>
    <p:sldLayoutId id="2147483800" r:id="rId146"/>
    <p:sldLayoutId id="2147483801" r:id="rId147"/>
    <p:sldLayoutId id="2147483802" r:id="rId148"/>
    <p:sldLayoutId id="2147483803" r:id="rId149"/>
    <p:sldLayoutId id="2147483804" r:id="rId150"/>
    <p:sldLayoutId id="2147483805" r:id="rId151"/>
    <p:sldLayoutId id="2147483806" r:id="rId152"/>
    <p:sldLayoutId id="2147483807" r:id="rId153"/>
    <p:sldLayoutId id="2147483808" r:id="rId154"/>
    <p:sldLayoutId id="2147483809" r:id="rId155"/>
    <p:sldLayoutId id="2147483810" r:id="rId156"/>
    <p:sldLayoutId id="2147483811" r:id="rId157"/>
    <p:sldLayoutId id="2147483812" r:id="rId158"/>
    <p:sldLayoutId id="2147483813" r:id="rId159"/>
    <p:sldLayoutId id="2147483814" r:id="rId160"/>
    <p:sldLayoutId id="2147483815" r:id="rId161"/>
    <p:sldLayoutId id="2147483816" r:id="rId162"/>
    <p:sldLayoutId id="2147483817" r:id="rId163"/>
    <p:sldLayoutId id="2147483818" r:id="rId164"/>
    <p:sldLayoutId id="2147483819" r:id="rId165"/>
    <p:sldLayoutId id="2147483820" r:id="rId166"/>
    <p:sldLayoutId id="2147483821" r:id="rId167"/>
    <p:sldLayoutId id="2147483822" r:id="rId168"/>
    <p:sldLayoutId id="2147483823" r:id="rId169"/>
    <p:sldLayoutId id="2147483824" r:id="rId170"/>
    <p:sldLayoutId id="2147483825" r:id="rId171"/>
    <p:sldLayoutId id="2147483826" r:id="rId172"/>
    <p:sldLayoutId id="2147483827" r:id="rId173"/>
    <p:sldLayoutId id="2147483828" r:id="rId174"/>
    <p:sldLayoutId id="2147483829" r:id="rId175"/>
    <p:sldLayoutId id="2147483830" r:id="rId176"/>
    <p:sldLayoutId id="2147483831" r:id="rId177"/>
    <p:sldLayoutId id="2147483832" r:id="rId178"/>
    <p:sldLayoutId id="2147483833" r:id="rId179"/>
    <p:sldLayoutId id="2147483834" r:id="rId180"/>
    <p:sldLayoutId id="2147483835" r:id="rId181"/>
    <p:sldLayoutId id="2147483836" r:id="rId182"/>
    <p:sldLayoutId id="2147483837" r:id="rId183"/>
    <p:sldLayoutId id="2147483838" r:id="rId184"/>
    <p:sldLayoutId id="2147483839" r:id="rId185"/>
    <p:sldLayoutId id="2147483840" r:id="rId186"/>
    <p:sldLayoutId id="2147483841" r:id="rId187"/>
    <p:sldLayoutId id="2147483842" r:id="rId188"/>
    <p:sldLayoutId id="2147483843" r:id="rId189"/>
    <p:sldLayoutId id="2147483844" r:id="rId190"/>
    <p:sldLayoutId id="2147483845" r:id="rId191"/>
    <p:sldLayoutId id="2147483846" r:id="rId192"/>
    <p:sldLayoutId id="2147483847" r:id="rId193"/>
    <p:sldLayoutId id="2147483848" r:id="rId194"/>
    <p:sldLayoutId id="2147483849" r:id="rId195"/>
    <p:sldLayoutId id="2147483850" r:id="rId196"/>
    <p:sldLayoutId id="2147483851" r:id="rId197"/>
    <p:sldLayoutId id="2147483852" r:id="rId198"/>
    <p:sldLayoutId id="2147483853" r:id="rId199"/>
    <p:sldLayoutId id="2147483854" r:id="rId200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3A762D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3A762D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3A762D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3A762D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3A762D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3A762D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3A762D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3A762D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3A762D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0" name="image1.jpeg" descr="http://motion-products.ru/application/images/background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857"/>
            <a:ext cx="36000" cy="24948"/>
          </a:xfrm>
          <a:prstGeom prst="rect">
            <a:avLst/>
          </a:prstGeom>
          <a:ln w="12700">
            <a:miter lim="400000"/>
          </a:ln>
        </p:spPr>
      </p:pic>
      <p:sp>
        <p:nvSpPr>
          <p:cNvPr id="1872" name="Shape 1872"/>
          <p:cNvSpPr/>
          <p:nvPr/>
        </p:nvSpPr>
        <p:spPr>
          <a:xfrm>
            <a:off x="1786626" y="1564512"/>
            <a:ext cx="5923025" cy="1077214"/>
          </a:xfrm>
          <a:prstGeom prst="rect">
            <a:avLst/>
          </a:prstGeom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/>
            <a:r>
              <a:rPr lang="en-US" sz="3200" b="1" dirty="0" smtClean="0"/>
              <a:t>TRANSITION TO UNIVERSITY AUTONOMY IN KAZAKHSTAN</a:t>
            </a:r>
            <a:endParaRPr lang="en-US" sz="3200" dirty="0"/>
          </a:p>
        </p:txBody>
      </p:sp>
      <p:sp>
        <p:nvSpPr>
          <p:cNvPr id="1873" name="Shape 1873"/>
          <p:cNvSpPr/>
          <p:nvPr/>
        </p:nvSpPr>
        <p:spPr>
          <a:xfrm>
            <a:off x="7772400" y="5874323"/>
            <a:ext cx="1499003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r">
              <a:defRPr sz="1600" b="1"/>
            </a:pPr>
            <a:r>
              <a:rPr dirty="0"/>
              <a:t>  </a:t>
            </a:r>
            <a:r>
              <a:rPr lang="sv-SE" dirty="0" smtClean="0"/>
              <a:t>Hugo </a:t>
            </a:r>
            <a:r>
              <a:rPr lang="sv-SE" dirty="0" err="1" smtClean="0"/>
              <a:t>Bragioni</a:t>
            </a:r>
            <a:endParaRPr lang="sv-SE" dirty="0" smtClean="0"/>
          </a:p>
        </p:txBody>
      </p:sp>
      <p:pic>
        <p:nvPicPr>
          <p:cNvPr id="1874" name="image4.gif" descr="Картинки по запросу кгму логотип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6497" y="152849"/>
            <a:ext cx="1468269" cy="95789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929"/>
          <p:cNvSpPr>
            <a:spLocks noGrp="1"/>
          </p:cNvSpPr>
          <p:nvPr>
            <p:ph type="title"/>
          </p:nvPr>
        </p:nvSpPr>
        <p:spPr>
          <a:xfrm>
            <a:off x="1969359" y="188640"/>
            <a:ext cx="5557560" cy="771859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r>
              <a:rPr lang="sv-SE" dirty="0" smtClean="0"/>
              <a:t>TRUNAK</a:t>
            </a:r>
            <a:endParaRPr dirty="0"/>
          </a:p>
        </p:txBody>
      </p:sp>
      <p:pic>
        <p:nvPicPr>
          <p:cNvPr id="1026" name="Picture 2" descr="ttp://eacea.ec.europa.eu/img/logos/erasmus_plus/eu_flag_co_funded_pos_%5Brgb%5D_lef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6000" cy="1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tp://eacea.ec.europa.eu/img/logos/erasmus_plus/eu_flag_co_funded_pos_%5Brgb%5D_lef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030" y="143102"/>
            <a:ext cx="2160000" cy="61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hape 1872"/>
          <p:cNvSpPr/>
          <p:nvPr/>
        </p:nvSpPr>
        <p:spPr>
          <a:xfrm>
            <a:off x="1884766" y="2936112"/>
            <a:ext cx="5923025" cy="1569656"/>
          </a:xfrm>
          <a:prstGeom prst="rect">
            <a:avLst/>
          </a:prstGeom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/>
            <a:r>
              <a:rPr lang="en-US" sz="3200" dirty="0" smtClean="0"/>
              <a:t>ERAMUS+ CAPACITY BUILDING HIGHER EDUCATION</a:t>
            </a:r>
          </a:p>
          <a:p>
            <a:pPr algn="ctr"/>
            <a:r>
              <a:rPr lang="en-US" sz="3200" dirty="0" smtClean="0"/>
              <a:t>STRUCTURAL PROJECT</a:t>
            </a:r>
            <a:endParaRPr lang="en-U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0" name="image1.jpeg" descr="http://motion-products.ru/application/images/background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857"/>
            <a:ext cx="36000" cy="249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4" name="image4.gif" descr="Картинки по запросу кгму логотип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6497" y="152849"/>
            <a:ext cx="1468269" cy="95789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929"/>
          <p:cNvSpPr>
            <a:spLocks noGrp="1"/>
          </p:cNvSpPr>
          <p:nvPr>
            <p:ph type="title"/>
          </p:nvPr>
        </p:nvSpPr>
        <p:spPr>
          <a:xfrm>
            <a:off x="1969359" y="188640"/>
            <a:ext cx="5557560" cy="771859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r>
              <a:rPr lang="sv-SE" dirty="0" smtClean="0"/>
              <a:t>TRUNAK</a:t>
            </a:r>
            <a:endParaRPr dirty="0"/>
          </a:p>
        </p:txBody>
      </p:sp>
      <p:pic>
        <p:nvPicPr>
          <p:cNvPr id="1026" name="Picture 2" descr="ttp://eacea.ec.europa.eu/img/logos/erasmus_plus/eu_flag_co_funded_pos_%5Brgb%5D_lef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6000" cy="1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tp://eacea.ec.europa.eu/img/logos/erasmus_plus/eu_flag_co_funded_pos_%5Brgb%5D_lef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030" y="143102"/>
            <a:ext cx="2160000" cy="61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998231" y="1889114"/>
            <a:ext cx="8462792" cy="3539066"/>
          </a:xfrm>
          <a:prstGeom prst="rect">
            <a:avLst/>
          </a:prstGeom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699" tIns="45699" rIns="45699" bIns="45699" anchor="ctr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3A762D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3A762D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3A762D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3A762D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3A762D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3A762D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3A762D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3A762D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3A762D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r>
              <a:rPr lang="en-GB" sz="3600" b="0" dirty="0">
                <a:solidFill>
                  <a:schemeClr val="tx1"/>
                </a:solidFill>
              </a:rPr>
              <a:t>The aim if the project is to provide a basis for consensus around a feasible model of university autonomy for Kazakhstan that can help to take decisions about what level of fiscal and academic autonomy that is desirable</a:t>
            </a:r>
            <a:r>
              <a:rPr lang="en-GB" sz="3600" b="0" dirty="0" smtClean="0">
                <a:solidFill>
                  <a:schemeClr val="tx1"/>
                </a:solidFill>
              </a:rPr>
              <a:t>.</a:t>
            </a:r>
            <a:endParaRPr lang="sv-SE" sz="3600" b="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54197" y="1306523"/>
            <a:ext cx="3539902" cy="537053"/>
          </a:xfrm>
          <a:prstGeom prst="rect">
            <a:avLst/>
          </a:prstGeom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699" tIns="45699" rIns="45699" bIns="45699" anchor="ctr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3A762D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3A762D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3A762D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3A762D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3A762D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3A762D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3A762D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3A762D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3A762D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r>
              <a:rPr lang="en-GB" sz="3600" dirty="0" smtClean="0">
                <a:solidFill>
                  <a:schemeClr val="tx1"/>
                </a:solidFill>
              </a:rPr>
              <a:t>AIM</a:t>
            </a:r>
            <a:endParaRPr lang="sv-SE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4115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0" name="image1.jpeg" descr="http://motion-products.ru/application/images/background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857"/>
            <a:ext cx="36000" cy="249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4" name="image4.gif" descr="Картинки по запросу кгму логотип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6497" y="152849"/>
            <a:ext cx="1468269" cy="95789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929"/>
          <p:cNvSpPr>
            <a:spLocks noGrp="1"/>
          </p:cNvSpPr>
          <p:nvPr>
            <p:ph type="title"/>
          </p:nvPr>
        </p:nvSpPr>
        <p:spPr>
          <a:xfrm>
            <a:off x="1969359" y="188640"/>
            <a:ext cx="5557560" cy="771859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r>
              <a:rPr lang="sv-SE" dirty="0" smtClean="0"/>
              <a:t>TRUNAK</a:t>
            </a:r>
            <a:endParaRPr dirty="0"/>
          </a:p>
        </p:txBody>
      </p:sp>
      <p:pic>
        <p:nvPicPr>
          <p:cNvPr id="1026" name="Picture 2" descr="ttp://eacea.ec.europa.eu/img/logos/erasmus_plus/eu_flag_co_funded_pos_%5Brgb%5D_lef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6000" cy="1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tp://eacea.ec.europa.eu/img/logos/erasmus_plus/eu_flag_co_funded_pos_%5Brgb%5D_lef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030" y="143102"/>
            <a:ext cx="2160000" cy="61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latshållare för innehåll 7"/>
          <p:cNvSpPr txBox="1">
            <a:spLocks/>
          </p:cNvSpPr>
          <p:nvPr/>
        </p:nvSpPr>
        <p:spPr>
          <a:xfrm>
            <a:off x="803481" y="2147833"/>
            <a:ext cx="8134695" cy="36791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457200" indent="-457200" algn="l">
              <a:buFont typeface="Arial" charset="0"/>
              <a:buChar char="•"/>
            </a:pPr>
            <a:r>
              <a:rPr lang="en-GB" sz="2800" b="1" dirty="0" smtClean="0">
                <a:solidFill>
                  <a:schemeClr val="tx1"/>
                </a:solidFill>
              </a:rPr>
              <a:t>Analysis </a:t>
            </a:r>
            <a:r>
              <a:rPr lang="en-GB" sz="2800" b="1" dirty="0">
                <a:solidFill>
                  <a:schemeClr val="tx1"/>
                </a:solidFill>
              </a:rPr>
              <a:t>of the state of the </a:t>
            </a:r>
            <a:r>
              <a:rPr lang="en-GB" sz="2800" b="1" dirty="0" smtClean="0">
                <a:solidFill>
                  <a:schemeClr val="tx1"/>
                </a:solidFill>
              </a:rPr>
              <a:t>play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GB" sz="2800" b="1" dirty="0">
                <a:solidFill>
                  <a:schemeClr val="tx1"/>
                </a:solidFill>
              </a:rPr>
              <a:t>S</a:t>
            </a:r>
            <a:r>
              <a:rPr lang="en-GB" sz="2800" b="1" dirty="0" smtClean="0">
                <a:solidFill>
                  <a:schemeClr val="tx1"/>
                </a:solidFill>
              </a:rPr>
              <a:t>uggest/recommend </a:t>
            </a:r>
            <a:r>
              <a:rPr lang="en-GB" sz="2800" b="1" dirty="0">
                <a:solidFill>
                  <a:schemeClr val="tx1"/>
                </a:solidFill>
              </a:rPr>
              <a:t>a model of university </a:t>
            </a:r>
            <a:r>
              <a:rPr lang="en-GB" sz="2800" b="1" dirty="0" smtClean="0">
                <a:solidFill>
                  <a:schemeClr val="tx1"/>
                </a:solidFill>
              </a:rPr>
              <a:t>governance</a:t>
            </a:r>
            <a:endParaRPr lang="sv-SE" sz="2800" b="1" dirty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r>
              <a:rPr lang="en-GB" sz="2800" b="1" dirty="0">
                <a:solidFill>
                  <a:schemeClr val="tx1"/>
                </a:solidFill>
              </a:rPr>
              <a:t>I</a:t>
            </a:r>
            <a:r>
              <a:rPr lang="en-GB" sz="2800" b="1" dirty="0" smtClean="0">
                <a:solidFill>
                  <a:schemeClr val="tx1"/>
                </a:solidFill>
              </a:rPr>
              <a:t>n-depth </a:t>
            </a:r>
            <a:r>
              <a:rPr lang="en-GB" sz="2800" b="1" dirty="0">
                <a:solidFill>
                  <a:schemeClr val="tx1"/>
                </a:solidFill>
              </a:rPr>
              <a:t>debate on </a:t>
            </a:r>
            <a:r>
              <a:rPr lang="en-GB" sz="2800" b="1" dirty="0" smtClean="0">
                <a:solidFill>
                  <a:schemeClr val="tx1"/>
                </a:solidFill>
              </a:rPr>
              <a:t>autonomy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GB" sz="2800" b="1" dirty="0" smtClean="0">
                <a:solidFill>
                  <a:schemeClr val="tx1"/>
                </a:solidFill>
              </a:rPr>
              <a:t>Provide institutional </a:t>
            </a:r>
            <a:r>
              <a:rPr lang="en-GB" sz="2800" b="1" dirty="0">
                <a:solidFill>
                  <a:schemeClr val="tx1"/>
                </a:solidFill>
              </a:rPr>
              <a:t>perspective on autonomy by involving the </a:t>
            </a:r>
            <a:r>
              <a:rPr lang="en-GB" sz="2800" b="1" dirty="0" smtClean="0">
                <a:solidFill>
                  <a:schemeClr val="tx1"/>
                </a:solidFill>
              </a:rPr>
              <a:t>rectors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GB" sz="2800" b="1" dirty="0" smtClean="0">
                <a:solidFill>
                  <a:schemeClr val="tx1"/>
                </a:solidFill>
              </a:rPr>
              <a:t>bottom-up </a:t>
            </a:r>
            <a:r>
              <a:rPr lang="en-GB" sz="2800" b="1" dirty="0">
                <a:solidFill>
                  <a:schemeClr val="tx1"/>
                </a:solidFill>
              </a:rPr>
              <a:t>approach.</a:t>
            </a:r>
            <a:endParaRPr lang="sv-SE" sz="2800" b="1" dirty="0">
              <a:solidFill>
                <a:schemeClr val="tx1"/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1150631" y="1284083"/>
            <a:ext cx="21964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smtClean="0"/>
              <a:t>OBJECTIVES</a:t>
            </a:r>
            <a:endParaRPr lang="sv-SE" sz="3200" b="1" dirty="0"/>
          </a:p>
        </p:txBody>
      </p:sp>
    </p:spTree>
    <p:extLst>
      <p:ext uri="{BB962C8B-B14F-4D97-AF65-F5344CB8AC3E}">
        <p14:creationId xmlns:p14="http://schemas.microsoft.com/office/powerpoint/2010/main" val="17875213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0" name="image1.jpeg" descr="http://motion-products.ru/application/images/background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857"/>
            <a:ext cx="36000" cy="249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4" name="image4.gif" descr="Картинки по запросу кгму логотип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6497" y="152849"/>
            <a:ext cx="1468269" cy="95789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929"/>
          <p:cNvSpPr>
            <a:spLocks noGrp="1"/>
          </p:cNvSpPr>
          <p:nvPr>
            <p:ph type="title"/>
          </p:nvPr>
        </p:nvSpPr>
        <p:spPr>
          <a:xfrm>
            <a:off x="1969359" y="188640"/>
            <a:ext cx="5557560" cy="771859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r>
              <a:rPr lang="sv-SE" dirty="0" smtClean="0"/>
              <a:t>TRUNAK - BACKGROUND</a:t>
            </a:r>
            <a:endParaRPr dirty="0"/>
          </a:p>
        </p:txBody>
      </p:sp>
      <p:pic>
        <p:nvPicPr>
          <p:cNvPr id="1026" name="Picture 2" descr="ttp://eacea.ec.europa.eu/img/logos/erasmus_plus/eu_flag_co_funded_pos_%5Brgb%5D_lef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6000" cy="1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tp://eacea.ec.europa.eu/img/logos/erasmus_plus/eu_flag_co_funded_pos_%5Brgb%5D_lef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030" y="143102"/>
            <a:ext cx="2160000" cy="61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latshållare för innehåll 7"/>
          <p:cNvSpPr txBox="1">
            <a:spLocks/>
          </p:cNvSpPr>
          <p:nvPr/>
        </p:nvSpPr>
        <p:spPr>
          <a:xfrm>
            <a:off x="786548" y="1891957"/>
            <a:ext cx="8134695" cy="4712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457200" indent="-457200" algn="l">
              <a:buFont typeface="Arial" charset="0"/>
              <a:buChar char="•"/>
            </a:pPr>
            <a:r>
              <a:rPr lang="en-GB" sz="2800" b="1" dirty="0">
                <a:solidFill>
                  <a:schemeClr val="tx1"/>
                </a:solidFill>
              </a:rPr>
              <a:t>C</a:t>
            </a:r>
            <a:r>
              <a:rPr lang="en-GB" sz="2800" b="1" dirty="0" smtClean="0">
                <a:solidFill>
                  <a:schemeClr val="tx1"/>
                </a:solidFill>
              </a:rPr>
              <a:t>ontribute </a:t>
            </a:r>
            <a:r>
              <a:rPr lang="en-GB" sz="2800" b="1" dirty="0">
                <a:solidFill>
                  <a:schemeClr val="tx1"/>
                </a:solidFill>
              </a:rPr>
              <a:t>to a constructive discussion together with the Ministries, about </a:t>
            </a:r>
            <a:r>
              <a:rPr lang="en-GB" sz="2800" b="1" dirty="0" smtClean="0">
                <a:solidFill>
                  <a:schemeClr val="tx1"/>
                </a:solidFill>
              </a:rPr>
              <a:t>model </a:t>
            </a:r>
            <a:r>
              <a:rPr lang="en-GB" sz="2800" b="1" dirty="0">
                <a:solidFill>
                  <a:schemeClr val="tx1"/>
                </a:solidFill>
              </a:rPr>
              <a:t>of </a:t>
            </a:r>
            <a:r>
              <a:rPr lang="en-GB" sz="2800" b="1" dirty="0" smtClean="0">
                <a:solidFill>
                  <a:schemeClr val="tx1"/>
                </a:solidFill>
              </a:rPr>
              <a:t>governance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GB" sz="2800" b="1" dirty="0" smtClean="0">
                <a:solidFill>
                  <a:schemeClr val="tx1"/>
                </a:solidFill>
              </a:rPr>
              <a:t>Implement </a:t>
            </a:r>
            <a:r>
              <a:rPr lang="en-GB" sz="2800" b="1" dirty="0">
                <a:solidFill>
                  <a:schemeClr val="tx1"/>
                </a:solidFill>
              </a:rPr>
              <a:t>on a pilot basis the model of </a:t>
            </a:r>
            <a:r>
              <a:rPr lang="en-GB" sz="2800" b="1" dirty="0" smtClean="0">
                <a:solidFill>
                  <a:schemeClr val="tx1"/>
                </a:solidFill>
              </a:rPr>
              <a:t>autonomy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GB" sz="2800" b="1" dirty="0">
                <a:solidFill>
                  <a:schemeClr val="tx1"/>
                </a:solidFill>
              </a:rPr>
              <a:t>establish a Consulting Group for assistance to universities implementing the governance </a:t>
            </a:r>
            <a:r>
              <a:rPr lang="en-GB" sz="2800" b="1" dirty="0" smtClean="0">
                <a:solidFill>
                  <a:schemeClr val="tx1"/>
                </a:solidFill>
              </a:rPr>
              <a:t>reform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GB" sz="2800" b="1" dirty="0">
                <a:solidFill>
                  <a:schemeClr val="tx1"/>
                </a:solidFill>
              </a:rPr>
              <a:t>disseminate the results and achievements of the </a:t>
            </a:r>
            <a:r>
              <a:rPr lang="en-GB" sz="2800" b="1" dirty="0" smtClean="0">
                <a:solidFill>
                  <a:schemeClr val="tx1"/>
                </a:solidFill>
              </a:rPr>
              <a:t>project</a:t>
            </a:r>
            <a:endParaRPr lang="sv-SE" sz="2800" b="1" dirty="0">
              <a:solidFill>
                <a:schemeClr val="tx1"/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1108281" y="1307181"/>
            <a:ext cx="21964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smtClean="0"/>
              <a:t>OBJECTIVES</a:t>
            </a:r>
            <a:endParaRPr lang="sv-SE" sz="3200" b="1" dirty="0"/>
          </a:p>
        </p:txBody>
      </p:sp>
    </p:spTree>
    <p:extLst>
      <p:ext uri="{BB962C8B-B14F-4D97-AF65-F5344CB8AC3E}">
        <p14:creationId xmlns:p14="http://schemas.microsoft.com/office/powerpoint/2010/main" val="3579804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0" name="image1.jpeg" descr="http://motion-products.ru/application/images/background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857"/>
            <a:ext cx="36000" cy="249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4" name="image4.gif" descr="Картинки по запросу кгму логотип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6497" y="152849"/>
            <a:ext cx="1468269" cy="95789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929"/>
          <p:cNvSpPr>
            <a:spLocks noGrp="1"/>
          </p:cNvSpPr>
          <p:nvPr>
            <p:ph type="title"/>
          </p:nvPr>
        </p:nvSpPr>
        <p:spPr>
          <a:xfrm>
            <a:off x="1969359" y="188640"/>
            <a:ext cx="5557560" cy="771859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r>
              <a:rPr lang="sv-SE" dirty="0" smtClean="0"/>
              <a:t>TRUNAK</a:t>
            </a:r>
            <a:endParaRPr dirty="0"/>
          </a:p>
        </p:txBody>
      </p:sp>
      <p:pic>
        <p:nvPicPr>
          <p:cNvPr id="1026" name="Picture 2" descr="ttp://eacea.ec.europa.eu/img/logos/erasmus_plus/eu_flag_co_funded_pos_%5Brgb%5D_lef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6000" cy="1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tp://eacea.ec.europa.eu/img/logos/erasmus_plus/eu_flag_co_funded_pos_%5Brgb%5D_lef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030" y="143102"/>
            <a:ext cx="2160000" cy="61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latshållare för innehåll 7"/>
          <p:cNvSpPr txBox="1">
            <a:spLocks/>
          </p:cNvSpPr>
          <p:nvPr/>
        </p:nvSpPr>
        <p:spPr>
          <a:xfrm>
            <a:off x="1150631" y="3128884"/>
            <a:ext cx="8134695" cy="3267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indent="-457200" algn="l"/>
            <a:r>
              <a:rPr lang="sv-SE" b="1" dirty="0" smtClean="0">
                <a:solidFill>
                  <a:schemeClr val="tx1"/>
                </a:solidFill>
              </a:rPr>
              <a:t>WP 1 </a:t>
            </a:r>
            <a:r>
              <a:rPr lang="en-GB" b="1" dirty="0" smtClean="0"/>
              <a:t>: </a:t>
            </a:r>
            <a:r>
              <a:rPr lang="en-GB" b="1" dirty="0" smtClean="0">
                <a:solidFill>
                  <a:schemeClr val="tx1"/>
                </a:solidFill>
              </a:rPr>
              <a:t>Analysis </a:t>
            </a:r>
            <a:r>
              <a:rPr lang="en-GB" b="1" dirty="0">
                <a:solidFill>
                  <a:schemeClr val="tx1"/>
                </a:solidFill>
              </a:rPr>
              <a:t>of needs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endParaRPr lang="sv-SE" b="1" dirty="0" smtClean="0">
              <a:solidFill>
                <a:schemeClr val="tx1"/>
              </a:solidFill>
            </a:endParaRPr>
          </a:p>
          <a:p>
            <a:pPr indent="-457200" algn="l"/>
            <a:r>
              <a:rPr lang="sv-SE" b="1" dirty="0" smtClean="0">
                <a:solidFill>
                  <a:schemeClr val="tx1"/>
                </a:solidFill>
              </a:rPr>
              <a:t>WP 2 : </a:t>
            </a:r>
            <a:r>
              <a:rPr lang="sv-SE" b="1" dirty="0" err="1" smtClean="0">
                <a:solidFill>
                  <a:schemeClr val="tx1"/>
                </a:solidFill>
              </a:rPr>
              <a:t>Development</a:t>
            </a:r>
            <a:r>
              <a:rPr lang="sv-SE" b="1" dirty="0" smtClean="0">
                <a:solidFill>
                  <a:schemeClr val="tx1"/>
                </a:solidFill>
              </a:rPr>
              <a:t> </a:t>
            </a:r>
            <a:r>
              <a:rPr lang="sv-SE" b="1" dirty="0" err="1" smtClean="0">
                <a:solidFill>
                  <a:schemeClr val="tx1"/>
                </a:solidFill>
              </a:rPr>
              <a:t>of</a:t>
            </a:r>
            <a:r>
              <a:rPr lang="sv-SE" b="1" dirty="0" smtClean="0">
                <a:solidFill>
                  <a:schemeClr val="tx1"/>
                </a:solidFill>
              </a:rPr>
              <a:t> the </a:t>
            </a:r>
            <a:r>
              <a:rPr lang="sv-SE" b="1" dirty="0" err="1" smtClean="0">
                <a:solidFill>
                  <a:schemeClr val="tx1"/>
                </a:solidFill>
              </a:rPr>
              <a:t>model</a:t>
            </a:r>
            <a:r>
              <a:rPr lang="sv-SE" b="1" dirty="0" smtClean="0">
                <a:solidFill>
                  <a:schemeClr val="tx1"/>
                </a:solidFill>
              </a:rPr>
              <a:t> </a:t>
            </a:r>
            <a:r>
              <a:rPr lang="sv-SE" b="1" dirty="0" err="1" smtClean="0">
                <a:solidFill>
                  <a:schemeClr val="tx1"/>
                </a:solidFill>
              </a:rPr>
              <a:t>of</a:t>
            </a:r>
            <a:r>
              <a:rPr lang="sv-SE" b="1" dirty="0" smtClean="0">
                <a:solidFill>
                  <a:schemeClr val="tx1"/>
                </a:solidFill>
              </a:rPr>
              <a:t>  		    </a:t>
            </a:r>
            <a:r>
              <a:rPr lang="sv-SE" b="1" dirty="0" err="1" smtClean="0">
                <a:solidFill>
                  <a:schemeClr val="tx1"/>
                </a:solidFill>
              </a:rPr>
              <a:t>autonomy</a:t>
            </a:r>
            <a:endParaRPr lang="sv-SE" b="1" dirty="0" smtClean="0">
              <a:solidFill>
                <a:schemeClr val="tx1"/>
              </a:solidFill>
            </a:endParaRPr>
          </a:p>
          <a:p>
            <a:pPr indent="-457200" algn="l"/>
            <a:r>
              <a:rPr lang="sv-SE" b="1" dirty="0" smtClean="0">
                <a:solidFill>
                  <a:schemeClr val="tx1"/>
                </a:solidFill>
              </a:rPr>
              <a:t>WP 4 :</a:t>
            </a:r>
            <a:r>
              <a:rPr lang="sv-SE" b="1" dirty="0" err="1" smtClean="0">
                <a:solidFill>
                  <a:schemeClr val="tx1"/>
                </a:solidFill>
              </a:rPr>
              <a:t>Exploitation</a:t>
            </a:r>
            <a:r>
              <a:rPr lang="sv-SE" b="1" dirty="0" smtClean="0">
                <a:solidFill>
                  <a:schemeClr val="tx1"/>
                </a:solidFill>
              </a:rPr>
              <a:t> and dissemination </a:t>
            </a:r>
            <a:r>
              <a:rPr lang="sv-SE" b="1" dirty="0" err="1" smtClean="0">
                <a:solidFill>
                  <a:schemeClr val="tx1"/>
                </a:solidFill>
              </a:rPr>
              <a:t>of</a:t>
            </a:r>
            <a:r>
              <a:rPr lang="sv-SE" b="1" dirty="0" smtClean="0">
                <a:solidFill>
                  <a:schemeClr val="tx1"/>
                </a:solidFill>
              </a:rPr>
              <a:t> 	   </a:t>
            </a:r>
            <a:r>
              <a:rPr lang="sv-SE" b="1" dirty="0" err="1" smtClean="0">
                <a:solidFill>
                  <a:schemeClr val="tx1"/>
                </a:solidFill>
              </a:rPr>
              <a:t>project</a:t>
            </a:r>
            <a:r>
              <a:rPr lang="sv-SE" b="1" dirty="0" smtClean="0">
                <a:solidFill>
                  <a:schemeClr val="tx1"/>
                </a:solidFill>
              </a:rPr>
              <a:t> </a:t>
            </a:r>
            <a:r>
              <a:rPr lang="sv-SE" b="1" dirty="0" err="1" smtClean="0">
                <a:solidFill>
                  <a:schemeClr val="tx1"/>
                </a:solidFill>
              </a:rPr>
              <a:t>results</a:t>
            </a:r>
            <a:endParaRPr lang="sv-SE" b="1" dirty="0" smtClean="0">
              <a:solidFill>
                <a:schemeClr val="tx1"/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981193" y="1519648"/>
            <a:ext cx="78469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Activities proposed for the achievement of the objectives</a:t>
            </a:r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10700217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0" name="image1.jpeg" descr="http://motion-products.ru/application/images/background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857"/>
            <a:ext cx="36000" cy="249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4" name="image4.gif" descr="Картинки по запросу кгму логотип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6497" y="152849"/>
            <a:ext cx="1468269" cy="95789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929"/>
          <p:cNvSpPr>
            <a:spLocks noGrp="1"/>
          </p:cNvSpPr>
          <p:nvPr>
            <p:ph type="title"/>
          </p:nvPr>
        </p:nvSpPr>
        <p:spPr>
          <a:xfrm>
            <a:off x="1969359" y="188640"/>
            <a:ext cx="5557560" cy="771859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r>
              <a:rPr lang="sv-SE" dirty="0" smtClean="0"/>
              <a:t>TRUNAK</a:t>
            </a:r>
            <a:endParaRPr dirty="0"/>
          </a:p>
        </p:txBody>
      </p:sp>
      <p:pic>
        <p:nvPicPr>
          <p:cNvPr id="1026" name="Picture 2" descr="ttp://eacea.ec.europa.eu/img/logos/erasmus_plus/eu_flag_co_funded_pos_%5Brgb%5D_lef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6000" cy="1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tp://eacea.ec.europa.eu/img/logos/erasmus_plus/eu_flag_co_funded_pos_%5Brgb%5D_lef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030" y="143102"/>
            <a:ext cx="2160000" cy="61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latshållare för innehåll 7"/>
          <p:cNvSpPr txBox="1">
            <a:spLocks/>
          </p:cNvSpPr>
          <p:nvPr/>
        </p:nvSpPr>
        <p:spPr>
          <a:xfrm>
            <a:off x="761060" y="2244256"/>
            <a:ext cx="8179740" cy="3721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457200" indent="-457200" algn="l">
              <a:buFont typeface="Arial" charset="0"/>
              <a:buChar char="•"/>
            </a:pPr>
            <a:r>
              <a:rPr lang="en-GB" sz="2800" b="1" dirty="0">
                <a:solidFill>
                  <a:schemeClr val="tx1"/>
                </a:solidFill>
              </a:rPr>
              <a:t>T</a:t>
            </a:r>
            <a:r>
              <a:rPr lang="en-GB" sz="2800" b="1" dirty="0" smtClean="0">
                <a:solidFill>
                  <a:schemeClr val="tx1"/>
                </a:solidFill>
              </a:rPr>
              <a:t>ransformation </a:t>
            </a:r>
            <a:r>
              <a:rPr lang="en-GB" sz="2800" b="1" dirty="0">
                <a:solidFill>
                  <a:schemeClr val="tx1"/>
                </a:solidFill>
              </a:rPr>
              <a:t>of the system of  governance of the universities of </a:t>
            </a:r>
            <a:r>
              <a:rPr lang="en-GB" sz="2800" b="1" dirty="0" smtClean="0">
                <a:solidFill>
                  <a:schemeClr val="tx1"/>
                </a:solidFill>
              </a:rPr>
              <a:t>Kazakhstan</a:t>
            </a:r>
            <a:r>
              <a:rPr lang="en-GB" sz="2800" b="1" dirty="0">
                <a:solidFill>
                  <a:schemeClr val="tx1"/>
                </a:solidFill>
              </a:rPr>
              <a:t>, </a:t>
            </a:r>
            <a:r>
              <a:rPr lang="en-GB" sz="2800" b="1" dirty="0" smtClean="0">
                <a:solidFill>
                  <a:schemeClr val="tx1"/>
                </a:solidFill>
              </a:rPr>
              <a:t>influencing </a:t>
            </a:r>
            <a:r>
              <a:rPr lang="en-GB" sz="2800" b="1" dirty="0">
                <a:solidFill>
                  <a:schemeClr val="tx1"/>
                </a:solidFill>
              </a:rPr>
              <a:t>the Ministries and the governance of the Higher Education Institutions of the </a:t>
            </a:r>
            <a:r>
              <a:rPr lang="en-GB" sz="2800" b="1" dirty="0" smtClean="0">
                <a:solidFill>
                  <a:schemeClr val="tx1"/>
                </a:solidFill>
              </a:rPr>
              <a:t>Country</a:t>
            </a:r>
            <a:r>
              <a:rPr lang="en-GB" sz="2800" b="1" dirty="0">
                <a:solidFill>
                  <a:schemeClr val="tx1"/>
                </a:solidFill>
              </a:rPr>
              <a:t/>
            </a:r>
            <a:br>
              <a:rPr lang="en-GB" sz="2800" b="1" dirty="0">
                <a:solidFill>
                  <a:schemeClr val="tx1"/>
                </a:solidFill>
              </a:rPr>
            </a:br>
            <a:endParaRPr lang="en-GB" sz="28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r>
              <a:rPr lang="en-GB" sz="2800" b="1" dirty="0" smtClean="0">
                <a:solidFill>
                  <a:schemeClr val="tx1"/>
                </a:solidFill>
              </a:rPr>
              <a:t>During </a:t>
            </a:r>
            <a:r>
              <a:rPr lang="en-GB" sz="2800" b="1" dirty="0">
                <a:solidFill>
                  <a:schemeClr val="tx1"/>
                </a:solidFill>
              </a:rPr>
              <a:t>the life of the project the Ministries and the Pilot universities that implement the proposed model of autonomy are the </a:t>
            </a:r>
            <a:r>
              <a:rPr lang="en-GB" sz="2800" b="1" dirty="0" smtClean="0">
                <a:solidFill>
                  <a:schemeClr val="tx1"/>
                </a:solidFill>
              </a:rPr>
              <a:t>target</a:t>
            </a:r>
            <a:endParaRPr lang="sv-SE" sz="2800" b="1" dirty="0">
              <a:solidFill>
                <a:schemeClr val="tx1"/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1093830" y="1354333"/>
            <a:ext cx="78469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/>
              <a:t>Expected impact</a:t>
            </a:r>
            <a:endParaRPr lang="sv-SE" sz="3200" b="1" dirty="0"/>
          </a:p>
        </p:txBody>
      </p:sp>
    </p:spTree>
    <p:extLst>
      <p:ext uri="{BB962C8B-B14F-4D97-AF65-F5344CB8AC3E}">
        <p14:creationId xmlns:p14="http://schemas.microsoft.com/office/powerpoint/2010/main" val="3151099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6_Тема Office">
  <a:themeElements>
    <a:clrScheme name="26_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0000FF"/>
      </a:hlink>
      <a:folHlink>
        <a:srgbClr val="FF00FF"/>
      </a:folHlink>
    </a:clrScheme>
    <a:fontScheme name="26_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26_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6_Тема Office">
  <a:themeElements>
    <a:clrScheme name="26_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0000FF"/>
      </a:hlink>
      <a:folHlink>
        <a:srgbClr val="FF00FF"/>
      </a:folHlink>
    </a:clrScheme>
    <a:fontScheme name="26_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26_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4092</TotalTime>
  <Words>186</Words>
  <Application>Microsoft Office PowerPoint</Application>
  <PresentationFormat>Лист A4 (210x297 мм)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26_Тема Office</vt:lpstr>
      <vt:lpstr>TRUNAK</vt:lpstr>
      <vt:lpstr>TRUNAK</vt:lpstr>
      <vt:lpstr>TRUNAK</vt:lpstr>
      <vt:lpstr>TRUNAK - BACKGROUND</vt:lpstr>
      <vt:lpstr>TRUNAK</vt:lpstr>
      <vt:lpstr>TRUNAK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Смагулова Асем</dc:creator>
  <cp:lastModifiedBy>Оспан Айхан</cp:lastModifiedBy>
  <cp:revision>139</cp:revision>
  <dcterms:modified xsi:type="dcterms:W3CDTF">2018-03-01T03:59:48Z</dcterms:modified>
</cp:coreProperties>
</file>